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38"/>
  </p:notesMasterIdLst>
  <p:sldIdLst>
    <p:sldId id="256" r:id="rId2"/>
    <p:sldId id="258" r:id="rId3"/>
    <p:sldId id="259" r:id="rId4"/>
    <p:sldId id="317" r:id="rId5"/>
    <p:sldId id="260" r:id="rId6"/>
    <p:sldId id="318" r:id="rId7"/>
    <p:sldId id="263" r:id="rId8"/>
    <p:sldId id="313" r:id="rId9"/>
    <p:sldId id="319" r:id="rId10"/>
    <p:sldId id="314" r:id="rId11"/>
    <p:sldId id="315" r:id="rId12"/>
    <p:sldId id="316" r:id="rId13"/>
    <p:sldId id="265" r:id="rId14"/>
    <p:sldId id="320" r:id="rId15"/>
    <p:sldId id="321" r:id="rId16"/>
    <p:sldId id="329" r:id="rId17"/>
    <p:sldId id="330" r:id="rId18"/>
    <p:sldId id="331" r:id="rId19"/>
    <p:sldId id="332" r:id="rId20"/>
    <p:sldId id="333" r:id="rId21"/>
    <p:sldId id="323" r:id="rId22"/>
    <p:sldId id="344" r:id="rId23"/>
    <p:sldId id="257" r:id="rId24"/>
    <p:sldId id="335" r:id="rId25"/>
    <p:sldId id="336" r:id="rId26"/>
    <p:sldId id="337" r:id="rId27"/>
    <p:sldId id="261" r:id="rId28"/>
    <p:sldId id="262" r:id="rId29"/>
    <p:sldId id="338" r:id="rId30"/>
    <p:sldId id="264" r:id="rId31"/>
    <p:sldId id="339" r:id="rId32"/>
    <p:sldId id="340" r:id="rId33"/>
    <p:sldId id="341" r:id="rId34"/>
    <p:sldId id="342" r:id="rId35"/>
    <p:sldId id="343" r:id="rId36"/>
    <p:sldId id="266" r:id="rId37"/>
  </p:sldIdLst>
  <p:sldSz cx="9144000" cy="5143500" type="screen16x9"/>
  <p:notesSz cx="6858000" cy="9144000"/>
  <p:embeddedFontLst>
    <p:embeddedFont>
      <p:font typeface="Cambria" panose="02040503050406030204" pitchFamily="18" charset="0"/>
      <p:regular r:id="rId39"/>
      <p:bold r:id="rId40"/>
      <p:italic r:id="rId41"/>
      <p:boldItalic r:id="rId42"/>
    </p:embeddedFont>
    <p:embeddedFont>
      <p:font typeface="Commissioner" panose="020B0604020202020204" charset="0"/>
      <p:regular r:id="rId43"/>
      <p:bold r:id="rId44"/>
    </p:embeddedFont>
    <p:embeddedFont>
      <p:font typeface="Golos Text" panose="020B060402020202020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761"/>
    <a:srgbClr val="F4F6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5D35E-9513-C5EB-104F-865624732B1C}" v="1" dt="2026-09-22T01:31:53.646"/>
    <p1510:client id="{30B28E11-4CE5-562E-3D02-759C11AE93D0}" v="9" dt="2026-09-22T01:05:55.191"/>
    <p1510:client id="{AC2B9B12-D3B1-4277-8B0A-D6A9F4FF77CE}" v="22" dt="2026-09-22T01:27:00.400"/>
    <p1510:client id="{E5B9FC12-58C7-F4D0-487E-9A4B401884BE}" v="2" dt="2026-09-21T02:54:31.353"/>
  </p1510:revLst>
</p1510:revInfo>
</file>

<file path=ppt/tableStyles.xml><?xml version="1.0" encoding="utf-8"?>
<a:tblStyleLst xmlns:a="http://schemas.openxmlformats.org/drawingml/2006/main" def="{3DE22703-8DD0-4C32-A345-9E07E7FB85A1}">
  <a:tblStyle styleId="{3DE22703-8DD0-4C32-A345-9E07E7FB85A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 Felipe Hernandez Garcia" userId="S::jf.hernandezg12@uniandes.edu.co::232ffeac-7fc8-45ca-aebe-e4cfa3399a3c" providerId="AD" clId="Web-{0AE5D35E-9513-C5EB-104F-865624732B1C}"/>
    <pc:docChg chg="modSld">
      <pc:chgData name="Johan Felipe Hernandez Garcia" userId="S::jf.hernandezg12@uniandes.edu.co::232ffeac-7fc8-45ca-aebe-e4cfa3399a3c" providerId="AD" clId="Web-{0AE5D35E-9513-C5EB-104F-865624732B1C}" dt="2026-09-22T01:31:53.646" v="0"/>
      <pc:docMkLst>
        <pc:docMk/>
      </pc:docMkLst>
      <pc:sldChg chg="mod modShow">
        <pc:chgData name="Johan Felipe Hernandez Garcia" userId="S::jf.hernandezg12@uniandes.edu.co::232ffeac-7fc8-45ca-aebe-e4cfa3399a3c" providerId="AD" clId="Web-{0AE5D35E-9513-C5EB-104F-865624732B1C}" dt="2026-09-22T01:31:53.646" v="0"/>
        <pc:sldMkLst>
          <pc:docMk/>
          <pc:sldMk cId="0" sldId="257"/>
        </pc:sldMkLst>
      </pc:sldChg>
    </pc:docChg>
  </pc:docChgLst>
  <pc:docChgLst>
    <pc:chgData name="Johan Felipe Hernandez Garcia" userId="S::jf.hernandezg12@uniandes.edu.co::232ffeac-7fc8-45ca-aebe-e4cfa3399a3c" providerId="AD" clId="Web-{221D602C-4139-46A7-AF5D-BD03E0F4C047}"/>
    <pc:docChg chg="addSld delSld">
      <pc:chgData name="Johan Felipe Hernandez Garcia" userId="S::jf.hernandezg12@uniandes.edu.co::232ffeac-7fc8-45ca-aebe-e4cfa3399a3c" providerId="AD" clId="Web-{221D602C-4139-46A7-AF5D-BD03E0F4C047}" dt="2026-09-15T03:48:28.665" v="27"/>
      <pc:docMkLst>
        <pc:docMk/>
      </pc:docMkLst>
      <pc:sldChg chg="add del">
        <pc:chgData name="Johan Felipe Hernandez Garcia" userId="S::jf.hernandezg12@uniandes.edu.co::232ffeac-7fc8-45ca-aebe-e4cfa3399a3c" providerId="AD" clId="Web-{221D602C-4139-46A7-AF5D-BD03E0F4C047}" dt="2026-09-15T03:48:27.025" v="15"/>
        <pc:sldMkLst>
          <pc:docMk/>
          <pc:sldMk cId="0" sldId="257"/>
        </pc:sldMkLst>
      </pc:sldChg>
      <pc:sldChg chg="add del">
        <pc:chgData name="Johan Felipe Hernandez Garcia" userId="S::jf.hernandezg12@uniandes.edu.co::232ffeac-7fc8-45ca-aebe-e4cfa3399a3c" providerId="AD" clId="Web-{221D602C-4139-46A7-AF5D-BD03E0F4C047}" dt="2026-09-15T03:48:27.665" v="19"/>
        <pc:sldMkLst>
          <pc:docMk/>
          <pc:sldMk cId="0" sldId="261"/>
        </pc:sldMkLst>
      </pc:sldChg>
      <pc:sldChg chg="add del">
        <pc:chgData name="Johan Felipe Hernandez Garcia" userId="S::jf.hernandezg12@uniandes.edu.co::232ffeac-7fc8-45ca-aebe-e4cfa3399a3c" providerId="AD" clId="Web-{221D602C-4139-46A7-AF5D-BD03E0F4C047}" dt="2026-09-15T03:48:27.822" v="20"/>
        <pc:sldMkLst>
          <pc:docMk/>
          <pc:sldMk cId="0" sldId="262"/>
        </pc:sldMkLst>
      </pc:sldChg>
      <pc:sldChg chg="add del">
        <pc:chgData name="Johan Felipe Hernandez Garcia" userId="S::jf.hernandezg12@uniandes.edu.co::232ffeac-7fc8-45ca-aebe-e4cfa3399a3c" providerId="AD" clId="Web-{221D602C-4139-46A7-AF5D-BD03E0F4C047}" dt="2026-09-15T03:48:28.072" v="22"/>
        <pc:sldMkLst>
          <pc:docMk/>
          <pc:sldMk cId="0" sldId="264"/>
        </pc:sldMkLst>
      </pc:sldChg>
      <pc:sldChg chg="add del">
        <pc:chgData name="Johan Felipe Hernandez Garcia" userId="S::jf.hernandezg12@uniandes.edu.co::232ffeac-7fc8-45ca-aebe-e4cfa3399a3c" providerId="AD" clId="Web-{221D602C-4139-46A7-AF5D-BD03E0F4C047}" dt="2026-09-15T03:48:27.197" v="16"/>
        <pc:sldMkLst>
          <pc:docMk/>
          <pc:sldMk cId="0" sldId="335"/>
        </pc:sldMkLst>
      </pc:sldChg>
      <pc:sldChg chg="add del">
        <pc:chgData name="Johan Felipe Hernandez Garcia" userId="S::jf.hernandezg12@uniandes.edu.co::232ffeac-7fc8-45ca-aebe-e4cfa3399a3c" providerId="AD" clId="Web-{221D602C-4139-46A7-AF5D-BD03E0F4C047}" dt="2026-09-15T03:48:27.384" v="17"/>
        <pc:sldMkLst>
          <pc:docMk/>
          <pc:sldMk cId="0" sldId="336"/>
        </pc:sldMkLst>
      </pc:sldChg>
      <pc:sldChg chg="add del">
        <pc:chgData name="Johan Felipe Hernandez Garcia" userId="S::jf.hernandezg12@uniandes.edu.co::232ffeac-7fc8-45ca-aebe-e4cfa3399a3c" providerId="AD" clId="Web-{221D602C-4139-46A7-AF5D-BD03E0F4C047}" dt="2026-09-15T03:48:27.493" v="18"/>
        <pc:sldMkLst>
          <pc:docMk/>
          <pc:sldMk cId="0" sldId="337"/>
        </pc:sldMkLst>
      </pc:sldChg>
      <pc:sldChg chg="add del">
        <pc:chgData name="Johan Felipe Hernandez Garcia" userId="S::jf.hernandezg12@uniandes.edu.co::232ffeac-7fc8-45ca-aebe-e4cfa3399a3c" providerId="AD" clId="Web-{221D602C-4139-46A7-AF5D-BD03E0F4C047}" dt="2026-09-15T03:48:27.962" v="21"/>
        <pc:sldMkLst>
          <pc:docMk/>
          <pc:sldMk cId="0" sldId="338"/>
        </pc:sldMkLst>
      </pc:sldChg>
      <pc:sldChg chg="add del">
        <pc:chgData name="Johan Felipe Hernandez Garcia" userId="S::jf.hernandezg12@uniandes.edu.co::232ffeac-7fc8-45ca-aebe-e4cfa3399a3c" providerId="AD" clId="Web-{221D602C-4139-46A7-AF5D-BD03E0F4C047}" dt="2026-09-15T03:48:28.228" v="23"/>
        <pc:sldMkLst>
          <pc:docMk/>
          <pc:sldMk cId="0" sldId="339"/>
        </pc:sldMkLst>
      </pc:sldChg>
      <pc:sldChg chg="add del">
        <pc:chgData name="Johan Felipe Hernandez Garcia" userId="S::jf.hernandezg12@uniandes.edu.co::232ffeac-7fc8-45ca-aebe-e4cfa3399a3c" providerId="AD" clId="Web-{221D602C-4139-46A7-AF5D-BD03E0F4C047}" dt="2026-09-15T03:48:28.337" v="24"/>
        <pc:sldMkLst>
          <pc:docMk/>
          <pc:sldMk cId="0" sldId="340"/>
        </pc:sldMkLst>
      </pc:sldChg>
      <pc:sldChg chg="add del">
        <pc:chgData name="Johan Felipe Hernandez Garcia" userId="S::jf.hernandezg12@uniandes.edu.co::232ffeac-7fc8-45ca-aebe-e4cfa3399a3c" providerId="AD" clId="Web-{221D602C-4139-46A7-AF5D-BD03E0F4C047}" dt="2026-09-15T03:48:28.447" v="25"/>
        <pc:sldMkLst>
          <pc:docMk/>
          <pc:sldMk cId="0" sldId="341"/>
        </pc:sldMkLst>
      </pc:sldChg>
      <pc:sldChg chg="add del">
        <pc:chgData name="Johan Felipe Hernandez Garcia" userId="S::jf.hernandezg12@uniandes.edu.co::232ffeac-7fc8-45ca-aebe-e4cfa3399a3c" providerId="AD" clId="Web-{221D602C-4139-46A7-AF5D-BD03E0F4C047}" dt="2026-09-15T03:48:28.587" v="26"/>
        <pc:sldMkLst>
          <pc:docMk/>
          <pc:sldMk cId="0" sldId="342"/>
        </pc:sldMkLst>
      </pc:sldChg>
      <pc:sldChg chg="add del">
        <pc:chgData name="Johan Felipe Hernandez Garcia" userId="S::jf.hernandezg12@uniandes.edu.co::232ffeac-7fc8-45ca-aebe-e4cfa3399a3c" providerId="AD" clId="Web-{221D602C-4139-46A7-AF5D-BD03E0F4C047}" dt="2026-09-15T03:48:28.665" v="27"/>
        <pc:sldMkLst>
          <pc:docMk/>
          <pc:sldMk cId="0" sldId="343"/>
        </pc:sldMkLst>
      </pc:sldChg>
      <pc:sldChg chg="add del">
        <pc:chgData name="Johan Felipe Hernandez Garcia" userId="S::jf.hernandezg12@uniandes.edu.co::232ffeac-7fc8-45ca-aebe-e4cfa3399a3c" providerId="AD" clId="Web-{221D602C-4139-46A7-AF5D-BD03E0F4C047}" dt="2026-09-15T03:48:26.868" v="14"/>
        <pc:sldMkLst>
          <pc:docMk/>
          <pc:sldMk cId="2933218577" sldId="344"/>
        </pc:sldMkLst>
      </pc:sldChg>
    </pc:docChg>
  </pc:docChgLst>
  <pc:docChgLst>
    <pc:chgData name="Laura Camila Pinzon Piñeros" userId="S::lc.pinzonp1@uniandes.edu.co::b9551e4e-a62c-4114-8996-57da7ba12514" providerId="AD" clId="Web-{30B28E11-4CE5-562E-3D02-759C11AE93D0}"/>
    <pc:docChg chg="modSld">
      <pc:chgData name="Laura Camila Pinzon Piñeros" userId="S::lc.pinzonp1@uniandes.edu.co::b9551e4e-a62c-4114-8996-57da7ba12514" providerId="AD" clId="Web-{30B28E11-4CE5-562E-3D02-759C11AE93D0}" dt="2026-09-22T01:05:55.191" v="8"/>
      <pc:docMkLst>
        <pc:docMk/>
      </pc:docMkLst>
      <pc:sldChg chg="addSp modSp">
        <pc:chgData name="Laura Camila Pinzon Piñeros" userId="S::lc.pinzonp1@uniandes.edu.co::b9551e4e-a62c-4114-8996-57da7ba12514" providerId="AD" clId="Web-{30B28E11-4CE5-562E-3D02-759C11AE93D0}" dt="2026-09-22T01:05:55.191" v="8"/>
        <pc:sldMkLst>
          <pc:docMk/>
          <pc:sldMk cId="0" sldId="258"/>
        </pc:sldMkLst>
        <pc:spChg chg="add mod">
          <ac:chgData name="Laura Camila Pinzon Piñeros" userId="S::lc.pinzonp1@uniandes.edu.co::b9551e4e-a62c-4114-8996-57da7ba12514" providerId="AD" clId="Web-{30B28E11-4CE5-562E-3D02-759C11AE93D0}" dt="2026-09-22T01:05:55.191" v="8"/>
          <ac:spMkLst>
            <pc:docMk/>
            <pc:sldMk cId="0" sldId="258"/>
            <ac:spMk id="3" creationId="{DF7F7B8F-4477-8EE3-E69A-86486F93BBFB}"/>
          </ac:spMkLst>
        </pc:spChg>
      </pc:sldChg>
    </pc:docChg>
  </pc:docChgLst>
  <pc:docChgLst>
    <pc:chgData name="Laura Camila Pinzon Piñeros" userId="S::lc.pinzonp1@uniandes.edu.co::b9551e4e-a62c-4114-8996-57da7ba12514" providerId="AD" clId="Web-{E5B9FC12-58C7-F4D0-487E-9A4B401884BE}"/>
    <pc:docChg chg="modSld">
      <pc:chgData name="Laura Camila Pinzon Piñeros" userId="S::lc.pinzonp1@uniandes.edu.co::b9551e4e-a62c-4114-8996-57da7ba12514" providerId="AD" clId="Web-{E5B9FC12-58C7-F4D0-487E-9A4B401884BE}" dt="2026-09-21T02:54:31.353" v="1"/>
      <pc:docMkLst>
        <pc:docMk/>
      </pc:docMkLst>
      <pc:sldChg chg="addSp delSp modSp">
        <pc:chgData name="Laura Camila Pinzon Piñeros" userId="S::lc.pinzonp1@uniandes.edu.co::b9551e4e-a62c-4114-8996-57da7ba12514" providerId="AD" clId="Web-{E5B9FC12-58C7-F4D0-487E-9A4B401884BE}" dt="2026-09-21T02:54:31.353" v="1"/>
        <pc:sldMkLst>
          <pc:docMk/>
          <pc:sldMk cId="0" sldId="258"/>
        </pc:sldMkLst>
        <pc:spChg chg="add del mod">
          <ac:chgData name="Laura Camila Pinzon Piñeros" userId="S::lc.pinzonp1@uniandes.edu.co::b9551e4e-a62c-4114-8996-57da7ba12514" providerId="AD" clId="Web-{E5B9FC12-58C7-F4D0-487E-9A4B401884BE}" dt="2026-09-21T02:54:31.353" v="1"/>
          <ac:spMkLst>
            <pc:docMk/>
            <pc:sldMk cId="0" sldId="258"/>
            <ac:spMk id="3" creationId="{C92E5A8F-53FE-79C3-CEAF-E4A8B195F197}"/>
          </ac:spMkLst>
        </pc:spChg>
        <pc:spChg chg="del">
          <ac:chgData name="Laura Camila Pinzon Piñeros" userId="S::lc.pinzonp1@uniandes.edu.co::b9551e4e-a62c-4114-8996-57da7ba12514" providerId="AD" clId="Web-{E5B9FC12-58C7-F4D0-487E-9A4B401884BE}" dt="2026-09-21T02:54:25.915" v="0"/>
          <ac:spMkLst>
            <pc:docMk/>
            <pc:sldMk cId="0" sldId="258"/>
            <ac:spMk id="320" creationId="{00000000-0000-0000-0000-000000000000}"/>
          </ac:spMkLst>
        </pc:spChg>
      </pc:sldChg>
    </pc:docChg>
  </pc:docChgLst>
  <pc:docChgLst>
    <pc:chgData name="Natalia Suescun Fernandez" userId="c66f6597-3583-4b82-b396-1528eaea48da" providerId="ADAL" clId="{6B154D71-1770-4F15-A1F4-621572DD22B4}"/>
    <pc:docChg chg="undo custSel addSld delSld modSld sldOrd delMainMaster">
      <pc:chgData name="Natalia Suescun Fernandez" userId="c66f6597-3583-4b82-b396-1528eaea48da" providerId="ADAL" clId="{6B154D71-1770-4F15-A1F4-621572DD22B4}" dt="2026-09-22T01:27:00.400" v="1561" actId="2696"/>
      <pc:docMkLst>
        <pc:docMk/>
      </pc:docMkLst>
      <pc:sldChg chg="addSp modSp mod">
        <pc:chgData name="Natalia Suescun Fernandez" userId="c66f6597-3583-4b82-b396-1528eaea48da" providerId="ADAL" clId="{6B154D71-1770-4F15-A1F4-621572DD22B4}" dt="2026-09-14T01:50:14.282" v="351" actId="1076"/>
        <pc:sldMkLst>
          <pc:docMk/>
          <pc:sldMk cId="0" sldId="256"/>
        </pc:sldMkLst>
        <pc:spChg chg="add mod">
          <ac:chgData name="Natalia Suescun Fernandez" userId="c66f6597-3583-4b82-b396-1528eaea48da" providerId="ADAL" clId="{6B154D71-1770-4F15-A1F4-621572DD22B4}" dt="2026-09-14T01:49:28.496" v="339" actId="1076"/>
          <ac:spMkLst>
            <pc:docMk/>
            <pc:sldMk cId="0" sldId="256"/>
            <ac:spMk id="3" creationId="{AD50BEA0-7EFD-D7D9-F31C-AC18BBFDA9BC}"/>
          </ac:spMkLst>
        </pc:spChg>
        <pc:spChg chg="add mod">
          <ac:chgData name="Natalia Suescun Fernandez" userId="c66f6597-3583-4b82-b396-1528eaea48da" providerId="ADAL" clId="{6B154D71-1770-4F15-A1F4-621572DD22B4}" dt="2026-09-14T01:50:04.505" v="350" actId="2711"/>
          <ac:spMkLst>
            <pc:docMk/>
            <pc:sldMk cId="0" sldId="256"/>
            <ac:spMk id="5" creationId="{CB622F94-5F2D-6BBC-41E1-624250F15F0A}"/>
          </ac:spMkLst>
        </pc:spChg>
        <pc:spChg chg="mod">
          <ac:chgData name="Natalia Suescun Fernandez" userId="c66f6597-3583-4b82-b396-1528eaea48da" providerId="ADAL" clId="{6B154D71-1770-4F15-A1F4-621572DD22B4}" dt="2026-09-14T01:49:42.926" v="345" actId="1076"/>
          <ac:spMkLst>
            <pc:docMk/>
            <pc:sldMk cId="0" sldId="256"/>
            <ac:spMk id="291" creationId="{00000000-0000-0000-0000-000000000000}"/>
          </ac:spMkLst>
        </pc:spChg>
        <pc:spChg chg="mod">
          <ac:chgData name="Natalia Suescun Fernandez" userId="c66f6597-3583-4b82-b396-1528eaea48da" providerId="ADAL" clId="{6B154D71-1770-4F15-A1F4-621572DD22B4}" dt="2026-09-14T01:50:14.282" v="351" actId="1076"/>
          <ac:spMkLst>
            <pc:docMk/>
            <pc:sldMk cId="0" sldId="256"/>
            <ac:spMk id="292" creationId="{00000000-0000-0000-0000-000000000000}"/>
          </ac:spMkLst>
        </pc:spChg>
      </pc:sldChg>
      <pc:sldChg chg="modSp mod">
        <pc:chgData name="Natalia Suescun Fernandez" userId="c66f6597-3583-4b82-b396-1528eaea48da" providerId="ADAL" clId="{6B154D71-1770-4F15-A1F4-621572DD22B4}" dt="2026-09-15T03:12:39.514" v="1522" actId="404"/>
        <pc:sldMkLst>
          <pc:docMk/>
          <pc:sldMk cId="0" sldId="258"/>
        </pc:sldMkLst>
        <pc:spChg chg="mod">
          <ac:chgData name="Natalia Suescun Fernandez" userId="c66f6597-3583-4b82-b396-1528eaea48da" providerId="ADAL" clId="{6B154D71-1770-4F15-A1F4-621572DD22B4}" dt="2026-09-14T02:00:42.942" v="468" actId="404"/>
          <ac:spMkLst>
            <pc:docMk/>
            <pc:sldMk cId="0" sldId="258"/>
            <ac:spMk id="311" creationId="{00000000-0000-0000-0000-000000000000}"/>
          </ac:spMkLst>
        </pc:spChg>
        <pc:spChg chg="mod">
          <ac:chgData name="Natalia Suescun Fernandez" userId="c66f6597-3583-4b82-b396-1528eaea48da" providerId="ADAL" clId="{6B154D71-1770-4F15-A1F4-621572DD22B4}" dt="2026-09-14T02:00:47.816" v="470" actId="403"/>
          <ac:spMkLst>
            <pc:docMk/>
            <pc:sldMk cId="0" sldId="258"/>
            <ac:spMk id="312" creationId="{00000000-0000-0000-0000-000000000000}"/>
          </ac:spMkLst>
        </pc:spChg>
        <pc:spChg chg="mod">
          <ac:chgData name="Natalia Suescun Fernandez" userId="c66f6597-3583-4b82-b396-1528eaea48da" providerId="ADAL" clId="{6B154D71-1770-4F15-A1F4-621572DD22B4}" dt="2026-09-15T03:12:29.418" v="1520" actId="404"/>
          <ac:spMkLst>
            <pc:docMk/>
            <pc:sldMk cId="0" sldId="258"/>
            <ac:spMk id="314" creationId="{00000000-0000-0000-0000-000000000000}"/>
          </ac:spMkLst>
        </pc:spChg>
        <pc:spChg chg="mod">
          <ac:chgData name="Natalia Suescun Fernandez" userId="c66f6597-3583-4b82-b396-1528eaea48da" providerId="ADAL" clId="{6B154D71-1770-4F15-A1F4-621572DD22B4}" dt="2026-09-15T03:12:24.468" v="1519" actId="255"/>
          <ac:spMkLst>
            <pc:docMk/>
            <pc:sldMk cId="0" sldId="258"/>
            <ac:spMk id="315" creationId="{00000000-0000-0000-0000-000000000000}"/>
          </ac:spMkLst>
        </pc:spChg>
        <pc:spChg chg="mod">
          <ac:chgData name="Natalia Suescun Fernandez" userId="c66f6597-3583-4b82-b396-1528eaea48da" providerId="ADAL" clId="{6B154D71-1770-4F15-A1F4-621572DD22B4}" dt="2026-09-15T03:12:39.514" v="1522" actId="404"/>
          <ac:spMkLst>
            <pc:docMk/>
            <pc:sldMk cId="0" sldId="258"/>
            <ac:spMk id="317" creationId="{00000000-0000-0000-0000-000000000000}"/>
          </ac:spMkLst>
        </pc:spChg>
        <pc:spChg chg="mod">
          <ac:chgData name="Natalia Suescun Fernandez" userId="c66f6597-3583-4b82-b396-1528eaea48da" providerId="ADAL" clId="{6B154D71-1770-4F15-A1F4-621572DD22B4}" dt="2026-09-15T03:12:35.524" v="1521" actId="255"/>
          <ac:spMkLst>
            <pc:docMk/>
            <pc:sldMk cId="0" sldId="258"/>
            <ac:spMk id="318" creationId="{00000000-0000-0000-0000-000000000000}"/>
          </ac:spMkLst>
        </pc:spChg>
      </pc:sldChg>
      <pc:sldChg chg="addSp delSp modSp mod ord">
        <pc:chgData name="Natalia Suescun Fernandez" userId="c66f6597-3583-4b82-b396-1528eaea48da" providerId="ADAL" clId="{6B154D71-1770-4F15-A1F4-621572DD22B4}" dt="2026-09-14T02:37:05.039" v="1169" actId="2711"/>
        <pc:sldMkLst>
          <pc:docMk/>
          <pc:sldMk cId="0" sldId="259"/>
        </pc:sldMkLst>
        <pc:spChg chg="add mod">
          <ac:chgData name="Natalia Suescun Fernandez" userId="c66f6597-3583-4b82-b396-1528eaea48da" providerId="ADAL" clId="{6B154D71-1770-4F15-A1F4-621572DD22B4}" dt="2026-09-14T02:37:05.039" v="1169" actId="2711"/>
          <ac:spMkLst>
            <pc:docMk/>
            <pc:sldMk cId="0" sldId="259"/>
            <ac:spMk id="3" creationId="{8D34A062-0906-9CB9-7AF3-9475943734C7}"/>
          </ac:spMkLst>
        </pc:spChg>
        <pc:spChg chg="mod">
          <ac:chgData name="Natalia Suescun Fernandez" userId="c66f6597-3583-4b82-b396-1528eaea48da" providerId="ADAL" clId="{6B154D71-1770-4F15-A1F4-621572DD22B4}" dt="2026-09-14T02:36:23.643" v="1159"/>
          <ac:spMkLst>
            <pc:docMk/>
            <pc:sldMk cId="0" sldId="259"/>
            <ac:spMk id="5" creationId="{42B094E0-EA5F-D42A-2C49-909F2F002686}"/>
          </ac:spMkLst>
        </pc:spChg>
        <pc:spChg chg="mod">
          <ac:chgData name="Natalia Suescun Fernandez" userId="c66f6597-3583-4b82-b396-1528eaea48da" providerId="ADAL" clId="{6B154D71-1770-4F15-A1F4-621572DD22B4}" dt="2026-09-14T02:36:23.643" v="1159"/>
          <ac:spMkLst>
            <pc:docMk/>
            <pc:sldMk cId="0" sldId="259"/>
            <ac:spMk id="6" creationId="{EDD80842-8AE2-91AF-585A-F9DD07EB0E09}"/>
          </ac:spMkLst>
        </pc:spChg>
        <pc:spChg chg="mod">
          <ac:chgData name="Natalia Suescun Fernandez" userId="c66f6597-3583-4b82-b396-1528eaea48da" providerId="ADAL" clId="{6B154D71-1770-4F15-A1F4-621572DD22B4}" dt="2026-09-14T02:36:23.643" v="1159"/>
          <ac:spMkLst>
            <pc:docMk/>
            <pc:sldMk cId="0" sldId="259"/>
            <ac:spMk id="8" creationId="{08F3C62B-6C7A-73C2-79B5-D023305F6CA7}"/>
          </ac:spMkLst>
        </pc:spChg>
        <pc:spChg chg="mod">
          <ac:chgData name="Natalia Suescun Fernandez" userId="c66f6597-3583-4b82-b396-1528eaea48da" providerId="ADAL" clId="{6B154D71-1770-4F15-A1F4-621572DD22B4}" dt="2026-09-14T02:36:23.643" v="1159"/>
          <ac:spMkLst>
            <pc:docMk/>
            <pc:sldMk cId="0" sldId="259"/>
            <ac:spMk id="9" creationId="{68D70C57-BC88-AF87-4C06-E3576DB52751}"/>
          </ac:spMkLst>
        </pc:spChg>
        <pc:spChg chg="mod">
          <ac:chgData name="Natalia Suescun Fernandez" userId="c66f6597-3583-4b82-b396-1528eaea48da" providerId="ADAL" clId="{6B154D71-1770-4F15-A1F4-621572DD22B4}" dt="2026-09-14T02:36:23.643" v="1159"/>
          <ac:spMkLst>
            <pc:docMk/>
            <pc:sldMk cId="0" sldId="259"/>
            <ac:spMk id="10" creationId="{0924736A-3720-37B5-8F09-6B9237392709}"/>
          </ac:spMkLst>
        </pc:spChg>
        <pc:spChg chg="mod">
          <ac:chgData name="Natalia Suescun Fernandez" userId="c66f6597-3583-4b82-b396-1528eaea48da" providerId="ADAL" clId="{6B154D71-1770-4F15-A1F4-621572DD22B4}" dt="2026-09-14T02:36:23.643" v="1159"/>
          <ac:spMkLst>
            <pc:docMk/>
            <pc:sldMk cId="0" sldId="259"/>
            <ac:spMk id="11" creationId="{52E22380-73ED-98F9-104A-C57069E151AA}"/>
          </ac:spMkLst>
        </pc:spChg>
        <pc:spChg chg="mod">
          <ac:chgData name="Natalia Suescun Fernandez" userId="c66f6597-3583-4b82-b396-1528eaea48da" providerId="ADAL" clId="{6B154D71-1770-4F15-A1F4-621572DD22B4}" dt="2026-09-14T02:36:55.430" v="1168" actId="1076"/>
          <ac:spMkLst>
            <pc:docMk/>
            <pc:sldMk cId="0" sldId="259"/>
            <ac:spMk id="327" creationId="{00000000-0000-0000-0000-000000000000}"/>
          </ac:spMkLst>
        </pc:spChg>
        <pc:spChg chg="mod">
          <ac:chgData name="Natalia Suescun Fernandez" userId="c66f6597-3583-4b82-b396-1528eaea48da" providerId="ADAL" clId="{6B154D71-1770-4F15-A1F4-621572DD22B4}" dt="2026-09-14T02:36:45.323" v="1166" actId="207"/>
          <ac:spMkLst>
            <pc:docMk/>
            <pc:sldMk cId="0" sldId="259"/>
            <ac:spMk id="328" creationId="{00000000-0000-0000-0000-000000000000}"/>
          </ac:spMkLst>
        </pc:spChg>
        <pc:grpChg chg="add mod">
          <ac:chgData name="Natalia Suescun Fernandez" userId="c66f6597-3583-4b82-b396-1528eaea48da" providerId="ADAL" clId="{6B154D71-1770-4F15-A1F4-621572DD22B4}" dt="2026-09-14T02:36:33.438" v="1162" actId="1076"/>
          <ac:grpSpMkLst>
            <pc:docMk/>
            <pc:sldMk cId="0" sldId="259"/>
            <ac:grpSpMk id="4" creationId="{64F4FDC0-2D74-149A-B869-4D6B58337F1A}"/>
          </ac:grpSpMkLst>
        </pc:grpChg>
      </pc:sldChg>
      <pc:sldChg chg="addSp modSp del mod">
        <pc:chgData name="Natalia Suescun Fernandez" userId="c66f6597-3583-4b82-b396-1528eaea48da" providerId="ADAL" clId="{6B154D71-1770-4F15-A1F4-621572DD22B4}" dt="2026-09-14T02:09:33.655" v="797" actId="2696"/>
        <pc:sldMkLst>
          <pc:docMk/>
          <pc:sldMk cId="0" sldId="261"/>
        </pc:sldMkLst>
      </pc:sldChg>
      <pc:sldChg chg="addSp modSp mod ord">
        <pc:chgData name="Natalia Suescun Fernandez" userId="c66f6597-3583-4b82-b396-1528eaea48da" providerId="ADAL" clId="{6B154D71-1770-4F15-A1F4-621572DD22B4}" dt="2026-09-14T02:29:30.971" v="1071"/>
        <pc:sldMkLst>
          <pc:docMk/>
          <pc:sldMk cId="0" sldId="262"/>
        </pc:sldMkLst>
      </pc:sldChg>
      <pc:sldChg chg="addSp delSp modSp mod">
        <pc:chgData name="Natalia Suescun Fernandez" userId="c66f6597-3583-4b82-b396-1528eaea48da" providerId="ADAL" clId="{6B154D71-1770-4F15-A1F4-621572DD22B4}" dt="2026-09-14T02:37:33.778" v="1173" actId="1076"/>
        <pc:sldMkLst>
          <pc:docMk/>
          <pc:sldMk cId="0" sldId="263"/>
        </pc:sldMkLst>
        <pc:spChg chg="add mod">
          <ac:chgData name="Natalia Suescun Fernandez" userId="c66f6597-3583-4b82-b396-1528eaea48da" providerId="ADAL" clId="{6B154D71-1770-4F15-A1F4-621572DD22B4}" dt="2026-09-14T02:37:30.449" v="1172" actId="1076"/>
          <ac:spMkLst>
            <pc:docMk/>
            <pc:sldMk cId="0" sldId="263"/>
            <ac:spMk id="6" creationId="{EBFA5AB8-3AC9-9242-00B2-55E1D6E9035C}"/>
          </ac:spMkLst>
        </pc:spChg>
        <pc:spChg chg="add mod">
          <ac:chgData name="Natalia Suescun Fernandez" userId="c66f6597-3583-4b82-b396-1528eaea48da" providerId="ADAL" clId="{6B154D71-1770-4F15-A1F4-621572DD22B4}" dt="2026-09-14T02:37:33.778" v="1173" actId="1076"/>
          <ac:spMkLst>
            <pc:docMk/>
            <pc:sldMk cId="0" sldId="263"/>
            <ac:spMk id="8" creationId="{C4286C0D-4E6B-4FA6-3FF7-89EC77304DD6}"/>
          </ac:spMkLst>
        </pc:spChg>
        <pc:spChg chg="mod">
          <ac:chgData name="Natalia Suescun Fernandez" userId="c66f6597-3583-4b82-b396-1528eaea48da" providerId="ADAL" clId="{6B154D71-1770-4F15-A1F4-621572DD22B4}" dt="2026-09-14T02:33:44.470" v="1144" actId="1076"/>
          <ac:spMkLst>
            <pc:docMk/>
            <pc:sldMk cId="0" sldId="263"/>
            <ac:spMk id="357" creationId="{00000000-0000-0000-0000-000000000000}"/>
          </ac:spMkLst>
        </pc:spChg>
        <pc:spChg chg="mod">
          <ac:chgData name="Natalia Suescun Fernandez" userId="c66f6597-3583-4b82-b396-1528eaea48da" providerId="ADAL" clId="{6B154D71-1770-4F15-A1F4-621572DD22B4}" dt="2026-09-14T02:33:40.610" v="1143" actId="403"/>
          <ac:spMkLst>
            <pc:docMk/>
            <pc:sldMk cId="0" sldId="263"/>
            <ac:spMk id="358" creationId="{00000000-0000-0000-0000-000000000000}"/>
          </ac:spMkLst>
        </pc:spChg>
        <pc:picChg chg="mod">
          <ac:chgData name="Natalia Suescun Fernandez" userId="c66f6597-3583-4b82-b396-1528eaea48da" providerId="ADAL" clId="{6B154D71-1770-4F15-A1F4-621572DD22B4}" dt="2026-09-14T02:33:46.652" v="1145" actId="1076"/>
          <ac:picMkLst>
            <pc:docMk/>
            <pc:sldMk cId="0" sldId="263"/>
            <ac:picMk id="2" creationId="{7D81FA4F-1CE4-0CFA-1242-9158AE8E3E58}"/>
          </ac:picMkLst>
        </pc:picChg>
        <pc:picChg chg="add mod">
          <ac:chgData name="Natalia Suescun Fernandez" userId="c66f6597-3583-4b82-b396-1528eaea48da" providerId="ADAL" clId="{6B154D71-1770-4F15-A1F4-621572DD22B4}" dt="2026-09-14T02:34:04.436" v="1149" actId="14100"/>
          <ac:picMkLst>
            <pc:docMk/>
            <pc:sldMk cId="0" sldId="263"/>
            <ac:picMk id="5" creationId="{C1076F7C-767D-9E8F-6291-81CF74F101BE}"/>
          </ac:picMkLst>
        </pc:picChg>
      </pc:sldChg>
      <pc:sldChg chg="modSp del mod">
        <pc:chgData name="Natalia Suescun Fernandez" userId="c66f6597-3583-4b82-b396-1528eaea48da" providerId="ADAL" clId="{6B154D71-1770-4F15-A1F4-621572DD22B4}" dt="2026-09-14T02:01:57.428" v="479" actId="2696"/>
        <pc:sldMkLst>
          <pc:docMk/>
          <pc:sldMk cId="0" sldId="264"/>
        </pc:sldMkLst>
      </pc:sldChg>
      <pc:sldChg chg="modSp mod">
        <pc:chgData name="Natalia Suescun Fernandez" userId="c66f6597-3583-4b82-b396-1528eaea48da" providerId="ADAL" clId="{6B154D71-1770-4F15-A1F4-621572DD22B4}" dt="2026-09-22T00:59:11.235" v="1539" actId="313"/>
        <pc:sldMkLst>
          <pc:docMk/>
          <pc:sldMk cId="0" sldId="265"/>
        </pc:sldMkLst>
        <pc:spChg chg="mod">
          <ac:chgData name="Natalia Suescun Fernandez" userId="c66f6597-3583-4b82-b396-1528eaea48da" providerId="ADAL" clId="{6B154D71-1770-4F15-A1F4-621572DD22B4}" dt="2026-09-14T03:13:38.501" v="1185" actId="20577"/>
          <ac:spMkLst>
            <pc:docMk/>
            <pc:sldMk cId="0" sldId="265"/>
            <ac:spMk id="400" creationId="{00000000-0000-0000-0000-000000000000}"/>
          </ac:spMkLst>
        </pc:spChg>
        <pc:spChg chg="mod">
          <ac:chgData name="Natalia Suescun Fernandez" userId="c66f6597-3583-4b82-b396-1528eaea48da" providerId="ADAL" clId="{6B154D71-1770-4F15-A1F4-621572DD22B4}" dt="2026-09-22T00:59:11.235" v="1539" actId="313"/>
          <ac:spMkLst>
            <pc:docMk/>
            <pc:sldMk cId="0" sldId="265"/>
            <ac:spMk id="402" creationId="{00000000-0000-0000-0000-000000000000}"/>
          </ac:spMkLst>
        </pc:spChg>
      </pc:sldChg>
      <pc:sldChg chg="addSp delSp modSp mod">
        <pc:chgData name="Natalia Suescun Fernandez" userId="c66f6597-3583-4b82-b396-1528eaea48da" providerId="ADAL" clId="{6B154D71-1770-4F15-A1F4-621572DD22B4}" dt="2026-09-22T01:25:55.744" v="1547" actId="1076"/>
        <pc:sldMkLst>
          <pc:docMk/>
          <pc:sldMk cId="0" sldId="266"/>
        </pc:sldMkLst>
        <pc:spChg chg="add mod">
          <ac:chgData name="Natalia Suescun Fernandez" userId="c66f6597-3583-4b82-b396-1528eaea48da" providerId="ADAL" clId="{6B154D71-1770-4F15-A1F4-621572DD22B4}" dt="2026-09-15T03:14:27.946" v="1526" actId="2085"/>
          <ac:spMkLst>
            <pc:docMk/>
            <pc:sldMk cId="0" sldId="266"/>
            <ac:spMk id="16" creationId="{FFB2BEF5-CE77-A7C6-9739-D5F412D32DB2}"/>
          </ac:spMkLst>
        </pc:spChg>
        <pc:spChg chg="mod">
          <ac:chgData name="Natalia Suescun Fernandez" userId="c66f6597-3583-4b82-b396-1528eaea48da" providerId="ADAL" clId="{6B154D71-1770-4F15-A1F4-621572DD22B4}" dt="2026-09-15T02:24:45.553" v="1482" actId="20577"/>
          <ac:spMkLst>
            <pc:docMk/>
            <pc:sldMk cId="0" sldId="266"/>
            <ac:spMk id="412" creationId="{00000000-0000-0000-0000-000000000000}"/>
          </ac:spMkLst>
        </pc:spChg>
        <pc:picChg chg="add mod">
          <ac:chgData name="Natalia Suescun Fernandez" userId="c66f6597-3583-4b82-b396-1528eaea48da" providerId="ADAL" clId="{6B154D71-1770-4F15-A1F4-621572DD22B4}" dt="2026-09-15T02:29:48.927" v="1506" actId="1076"/>
          <ac:picMkLst>
            <pc:docMk/>
            <pc:sldMk cId="0" sldId="266"/>
            <ac:picMk id="2" creationId="{8B4626AF-E360-ADB2-D8C1-059406A1F836}"/>
          </ac:picMkLst>
        </pc:picChg>
        <pc:picChg chg="add mod modCrop">
          <ac:chgData name="Natalia Suescun Fernandez" userId="c66f6597-3583-4b82-b396-1528eaea48da" providerId="ADAL" clId="{6B154D71-1770-4F15-A1F4-621572DD22B4}" dt="2026-09-22T01:25:55.744" v="1547" actId="1076"/>
          <ac:picMkLst>
            <pc:docMk/>
            <pc:sldMk cId="0" sldId="266"/>
            <ac:picMk id="4" creationId="{0424DDC3-8818-3D13-9E5B-00E8955C18B3}"/>
          </ac:picMkLst>
        </pc:picChg>
        <pc:picChg chg="add mod">
          <ac:chgData name="Natalia Suescun Fernandez" userId="c66f6597-3583-4b82-b396-1528eaea48da" providerId="ADAL" clId="{6B154D71-1770-4F15-A1F4-621572DD22B4}" dt="2026-09-15T02:29:47.548" v="1505" actId="1076"/>
          <ac:picMkLst>
            <pc:docMk/>
            <pc:sldMk cId="0" sldId="266"/>
            <ac:picMk id="15" creationId="{8049CB56-72E3-185C-CD35-BCFED30E3429}"/>
          </ac:picMkLst>
        </pc:picChg>
      </pc:sldChg>
      <pc:sldChg chg="del">
        <pc:chgData name="Natalia Suescun Fernandez" userId="c66f6597-3583-4b82-b396-1528eaea48da" providerId="ADAL" clId="{6B154D71-1770-4F15-A1F4-621572DD22B4}" dt="2026-09-22T01:26:06.024" v="1548" actId="2696"/>
        <pc:sldMkLst>
          <pc:docMk/>
          <pc:sldMk cId="0" sldId="267"/>
        </pc:sldMkLst>
      </pc:sldChg>
      <pc:sldChg chg="del">
        <pc:chgData name="Natalia Suescun Fernandez" userId="c66f6597-3583-4b82-b396-1528eaea48da" providerId="ADAL" clId="{6B154D71-1770-4F15-A1F4-621572DD22B4}" dt="2026-09-22T01:26:08.997" v="1549" actId="2696"/>
        <pc:sldMkLst>
          <pc:docMk/>
          <pc:sldMk cId="0" sldId="268"/>
        </pc:sldMkLst>
      </pc:sldChg>
      <pc:sldChg chg="del">
        <pc:chgData name="Natalia Suescun Fernandez" userId="c66f6597-3583-4b82-b396-1528eaea48da" providerId="ADAL" clId="{6B154D71-1770-4F15-A1F4-621572DD22B4}" dt="2026-09-22T01:26:11.857" v="1550" actId="2696"/>
        <pc:sldMkLst>
          <pc:docMk/>
          <pc:sldMk cId="0" sldId="269"/>
        </pc:sldMkLst>
      </pc:sldChg>
      <pc:sldChg chg="del">
        <pc:chgData name="Natalia Suescun Fernandez" userId="c66f6597-3583-4b82-b396-1528eaea48da" providerId="ADAL" clId="{6B154D71-1770-4F15-A1F4-621572DD22B4}" dt="2026-09-22T01:26:14.482" v="1551" actId="2696"/>
        <pc:sldMkLst>
          <pc:docMk/>
          <pc:sldMk cId="0" sldId="270"/>
        </pc:sldMkLst>
      </pc:sldChg>
      <pc:sldChg chg="del">
        <pc:chgData name="Natalia Suescun Fernandez" userId="c66f6597-3583-4b82-b396-1528eaea48da" providerId="ADAL" clId="{6B154D71-1770-4F15-A1F4-621572DD22B4}" dt="2026-09-22T01:26:17.451" v="1552" actId="2696"/>
        <pc:sldMkLst>
          <pc:docMk/>
          <pc:sldMk cId="0" sldId="271"/>
        </pc:sldMkLst>
      </pc:sldChg>
      <pc:sldChg chg="del">
        <pc:chgData name="Natalia Suescun Fernandez" userId="c66f6597-3583-4b82-b396-1528eaea48da" providerId="ADAL" clId="{6B154D71-1770-4F15-A1F4-621572DD22B4}" dt="2026-09-22T01:26:20.690" v="1553" actId="2696"/>
        <pc:sldMkLst>
          <pc:docMk/>
          <pc:sldMk cId="0" sldId="272"/>
        </pc:sldMkLst>
      </pc:sldChg>
      <pc:sldChg chg="del">
        <pc:chgData name="Natalia Suescun Fernandez" userId="c66f6597-3583-4b82-b396-1528eaea48da" providerId="ADAL" clId="{6B154D71-1770-4F15-A1F4-621572DD22B4}" dt="2026-09-22T01:26:23.471" v="1554" actId="2696"/>
        <pc:sldMkLst>
          <pc:docMk/>
          <pc:sldMk cId="0" sldId="273"/>
        </pc:sldMkLst>
      </pc:sldChg>
      <pc:sldChg chg="del">
        <pc:chgData name="Natalia Suescun Fernandez" userId="c66f6597-3583-4b82-b396-1528eaea48da" providerId="ADAL" clId="{6B154D71-1770-4F15-A1F4-621572DD22B4}" dt="2026-09-22T01:26:26.077" v="1555" actId="2696"/>
        <pc:sldMkLst>
          <pc:docMk/>
          <pc:sldMk cId="0" sldId="274"/>
        </pc:sldMkLst>
      </pc:sldChg>
      <pc:sldChg chg="del">
        <pc:chgData name="Natalia Suescun Fernandez" userId="c66f6597-3583-4b82-b396-1528eaea48da" providerId="ADAL" clId="{6B154D71-1770-4F15-A1F4-621572DD22B4}" dt="2026-09-22T01:26:30.359" v="1556" actId="2696"/>
        <pc:sldMkLst>
          <pc:docMk/>
          <pc:sldMk cId="0" sldId="275"/>
        </pc:sldMkLst>
      </pc:sldChg>
      <pc:sldChg chg="del">
        <pc:chgData name="Natalia Suescun Fernandez" userId="c66f6597-3583-4b82-b396-1528eaea48da" providerId="ADAL" clId="{6B154D71-1770-4F15-A1F4-621572DD22B4}" dt="2026-09-22T01:26:33.144" v="1557" actId="2696"/>
        <pc:sldMkLst>
          <pc:docMk/>
          <pc:sldMk cId="0" sldId="276"/>
        </pc:sldMkLst>
      </pc:sldChg>
      <pc:sldChg chg="del">
        <pc:chgData name="Natalia Suescun Fernandez" userId="c66f6597-3583-4b82-b396-1528eaea48da" providerId="ADAL" clId="{6B154D71-1770-4F15-A1F4-621572DD22B4}" dt="2026-09-22T01:26:35.643" v="1558" actId="2696"/>
        <pc:sldMkLst>
          <pc:docMk/>
          <pc:sldMk cId="0" sldId="277"/>
        </pc:sldMkLst>
      </pc:sldChg>
      <pc:sldChg chg="del">
        <pc:chgData name="Natalia Suescun Fernandez" userId="c66f6597-3583-4b82-b396-1528eaea48da" providerId="ADAL" clId="{6B154D71-1770-4F15-A1F4-621572DD22B4}" dt="2026-09-22T01:26:38.586" v="1559" actId="2696"/>
        <pc:sldMkLst>
          <pc:docMk/>
          <pc:sldMk cId="0" sldId="278"/>
        </pc:sldMkLst>
      </pc:sldChg>
      <pc:sldChg chg="del">
        <pc:chgData name="Natalia Suescun Fernandez" userId="c66f6597-3583-4b82-b396-1528eaea48da" providerId="ADAL" clId="{6B154D71-1770-4F15-A1F4-621572DD22B4}" dt="2026-09-22T01:26:56.446" v="1560" actId="2696"/>
        <pc:sldMkLst>
          <pc:docMk/>
          <pc:sldMk cId="0" sldId="279"/>
        </pc:sldMkLst>
      </pc:sldChg>
      <pc:sldChg chg="del">
        <pc:chgData name="Natalia Suescun Fernandez" userId="c66f6597-3583-4b82-b396-1528eaea48da" providerId="ADAL" clId="{6B154D71-1770-4F15-A1F4-621572DD22B4}" dt="2026-09-22T01:26:56.446" v="1560" actId="2696"/>
        <pc:sldMkLst>
          <pc:docMk/>
          <pc:sldMk cId="0" sldId="280"/>
        </pc:sldMkLst>
      </pc:sldChg>
      <pc:sldChg chg="del">
        <pc:chgData name="Natalia Suescun Fernandez" userId="c66f6597-3583-4b82-b396-1528eaea48da" providerId="ADAL" clId="{6B154D71-1770-4F15-A1F4-621572DD22B4}" dt="2026-09-22T01:26:56.446" v="1560" actId="2696"/>
        <pc:sldMkLst>
          <pc:docMk/>
          <pc:sldMk cId="0" sldId="281"/>
        </pc:sldMkLst>
      </pc:sldChg>
      <pc:sldChg chg="del">
        <pc:chgData name="Natalia Suescun Fernandez" userId="c66f6597-3583-4b82-b396-1528eaea48da" providerId="ADAL" clId="{6B154D71-1770-4F15-A1F4-621572DD22B4}" dt="2026-09-22T01:26:56.446" v="1560" actId="2696"/>
        <pc:sldMkLst>
          <pc:docMk/>
          <pc:sldMk cId="0" sldId="282"/>
        </pc:sldMkLst>
      </pc:sldChg>
      <pc:sldChg chg="del">
        <pc:chgData name="Natalia Suescun Fernandez" userId="c66f6597-3583-4b82-b396-1528eaea48da" providerId="ADAL" clId="{6B154D71-1770-4F15-A1F4-621572DD22B4}" dt="2026-09-22T01:26:56.446" v="1560" actId="2696"/>
        <pc:sldMkLst>
          <pc:docMk/>
          <pc:sldMk cId="0" sldId="283"/>
        </pc:sldMkLst>
      </pc:sldChg>
      <pc:sldChg chg="del">
        <pc:chgData name="Natalia Suescun Fernandez" userId="c66f6597-3583-4b82-b396-1528eaea48da" providerId="ADAL" clId="{6B154D71-1770-4F15-A1F4-621572DD22B4}" dt="2026-09-22T01:26:56.446" v="1560" actId="2696"/>
        <pc:sldMkLst>
          <pc:docMk/>
          <pc:sldMk cId="0" sldId="284"/>
        </pc:sldMkLst>
      </pc:sldChg>
      <pc:sldChg chg="del">
        <pc:chgData name="Natalia Suescun Fernandez" userId="c66f6597-3583-4b82-b396-1528eaea48da" providerId="ADAL" clId="{6B154D71-1770-4F15-A1F4-621572DD22B4}" dt="2026-09-22T01:26:56.446" v="1560" actId="2696"/>
        <pc:sldMkLst>
          <pc:docMk/>
          <pc:sldMk cId="0" sldId="285"/>
        </pc:sldMkLst>
      </pc:sldChg>
      <pc:sldChg chg="del">
        <pc:chgData name="Natalia Suescun Fernandez" userId="c66f6597-3583-4b82-b396-1528eaea48da" providerId="ADAL" clId="{6B154D71-1770-4F15-A1F4-621572DD22B4}" dt="2026-09-22T01:26:56.446" v="1560" actId="2696"/>
        <pc:sldMkLst>
          <pc:docMk/>
          <pc:sldMk cId="0" sldId="286"/>
        </pc:sldMkLst>
      </pc:sldChg>
      <pc:sldChg chg="del">
        <pc:chgData name="Natalia Suescun Fernandez" userId="c66f6597-3583-4b82-b396-1528eaea48da" providerId="ADAL" clId="{6B154D71-1770-4F15-A1F4-621572DD22B4}" dt="2026-09-22T01:26:56.446" v="1560" actId="2696"/>
        <pc:sldMkLst>
          <pc:docMk/>
          <pc:sldMk cId="0" sldId="287"/>
        </pc:sldMkLst>
      </pc:sldChg>
      <pc:sldChg chg="del">
        <pc:chgData name="Natalia Suescun Fernandez" userId="c66f6597-3583-4b82-b396-1528eaea48da" providerId="ADAL" clId="{6B154D71-1770-4F15-A1F4-621572DD22B4}" dt="2026-09-22T01:26:56.446" v="1560" actId="2696"/>
        <pc:sldMkLst>
          <pc:docMk/>
          <pc:sldMk cId="0" sldId="291"/>
        </pc:sldMkLst>
      </pc:sldChg>
      <pc:sldChg chg="del">
        <pc:chgData name="Natalia Suescun Fernandez" userId="c66f6597-3583-4b82-b396-1528eaea48da" providerId="ADAL" clId="{6B154D71-1770-4F15-A1F4-621572DD22B4}" dt="2026-09-22T01:26:56.446" v="1560" actId="2696"/>
        <pc:sldMkLst>
          <pc:docMk/>
          <pc:sldMk cId="0" sldId="292"/>
        </pc:sldMkLst>
      </pc:sldChg>
      <pc:sldChg chg="del">
        <pc:chgData name="Natalia Suescun Fernandez" userId="c66f6597-3583-4b82-b396-1528eaea48da" providerId="ADAL" clId="{6B154D71-1770-4F15-A1F4-621572DD22B4}" dt="2026-09-22T01:26:56.446" v="1560" actId="2696"/>
        <pc:sldMkLst>
          <pc:docMk/>
          <pc:sldMk cId="0" sldId="293"/>
        </pc:sldMkLst>
      </pc:sldChg>
      <pc:sldChg chg="del">
        <pc:chgData name="Natalia Suescun Fernandez" userId="c66f6597-3583-4b82-b396-1528eaea48da" providerId="ADAL" clId="{6B154D71-1770-4F15-A1F4-621572DD22B4}" dt="2026-09-22T01:26:56.446" v="1560" actId="2696"/>
        <pc:sldMkLst>
          <pc:docMk/>
          <pc:sldMk cId="0" sldId="294"/>
        </pc:sldMkLst>
      </pc:sldChg>
      <pc:sldChg chg="del">
        <pc:chgData name="Natalia Suescun Fernandez" userId="c66f6597-3583-4b82-b396-1528eaea48da" providerId="ADAL" clId="{6B154D71-1770-4F15-A1F4-621572DD22B4}" dt="2026-09-22T01:26:56.446" v="1560" actId="2696"/>
        <pc:sldMkLst>
          <pc:docMk/>
          <pc:sldMk cId="0" sldId="295"/>
        </pc:sldMkLst>
      </pc:sldChg>
      <pc:sldChg chg="del">
        <pc:chgData name="Natalia Suescun Fernandez" userId="c66f6597-3583-4b82-b396-1528eaea48da" providerId="ADAL" clId="{6B154D71-1770-4F15-A1F4-621572DD22B4}" dt="2026-09-22T01:26:56.446" v="1560" actId="2696"/>
        <pc:sldMkLst>
          <pc:docMk/>
          <pc:sldMk cId="0" sldId="296"/>
        </pc:sldMkLst>
      </pc:sldChg>
      <pc:sldChg chg="del">
        <pc:chgData name="Natalia Suescun Fernandez" userId="c66f6597-3583-4b82-b396-1528eaea48da" providerId="ADAL" clId="{6B154D71-1770-4F15-A1F4-621572DD22B4}" dt="2026-09-22T01:26:56.446" v="1560" actId="2696"/>
        <pc:sldMkLst>
          <pc:docMk/>
          <pc:sldMk cId="0" sldId="297"/>
        </pc:sldMkLst>
      </pc:sldChg>
      <pc:sldChg chg="del">
        <pc:chgData name="Natalia Suescun Fernandez" userId="c66f6597-3583-4b82-b396-1528eaea48da" providerId="ADAL" clId="{6B154D71-1770-4F15-A1F4-621572DD22B4}" dt="2026-09-22T01:26:56.446" v="1560" actId="2696"/>
        <pc:sldMkLst>
          <pc:docMk/>
          <pc:sldMk cId="0" sldId="298"/>
        </pc:sldMkLst>
      </pc:sldChg>
      <pc:sldChg chg="del">
        <pc:chgData name="Natalia Suescun Fernandez" userId="c66f6597-3583-4b82-b396-1528eaea48da" providerId="ADAL" clId="{6B154D71-1770-4F15-A1F4-621572DD22B4}" dt="2026-09-22T01:26:56.446" v="1560" actId="2696"/>
        <pc:sldMkLst>
          <pc:docMk/>
          <pc:sldMk cId="0" sldId="299"/>
        </pc:sldMkLst>
      </pc:sldChg>
      <pc:sldChg chg="del">
        <pc:chgData name="Natalia Suescun Fernandez" userId="c66f6597-3583-4b82-b396-1528eaea48da" providerId="ADAL" clId="{6B154D71-1770-4F15-A1F4-621572DD22B4}" dt="2026-09-22T01:26:56.446" v="1560" actId="2696"/>
        <pc:sldMkLst>
          <pc:docMk/>
          <pc:sldMk cId="0" sldId="300"/>
        </pc:sldMkLst>
      </pc:sldChg>
      <pc:sldChg chg="del">
        <pc:chgData name="Natalia Suescun Fernandez" userId="c66f6597-3583-4b82-b396-1528eaea48da" providerId="ADAL" clId="{6B154D71-1770-4F15-A1F4-621572DD22B4}" dt="2026-09-22T01:26:56.446" v="1560" actId="2696"/>
        <pc:sldMkLst>
          <pc:docMk/>
          <pc:sldMk cId="0" sldId="301"/>
        </pc:sldMkLst>
      </pc:sldChg>
      <pc:sldChg chg="del">
        <pc:chgData name="Natalia Suescun Fernandez" userId="c66f6597-3583-4b82-b396-1528eaea48da" providerId="ADAL" clId="{6B154D71-1770-4F15-A1F4-621572DD22B4}" dt="2026-09-22T01:26:56.446" v="1560" actId="2696"/>
        <pc:sldMkLst>
          <pc:docMk/>
          <pc:sldMk cId="0" sldId="302"/>
        </pc:sldMkLst>
      </pc:sldChg>
      <pc:sldChg chg="del">
        <pc:chgData name="Natalia Suescun Fernandez" userId="c66f6597-3583-4b82-b396-1528eaea48da" providerId="ADAL" clId="{6B154D71-1770-4F15-A1F4-621572DD22B4}" dt="2026-09-22T01:26:56.446" v="1560" actId="2696"/>
        <pc:sldMkLst>
          <pc:docMk/>
          <pc:sldMk cId="0" sldId="303"/>
        </pc:sldMkLst>
      </pc:sldChg>
      <pc:sldChg chg="del">
        <pc:chgData name="Natalia Suescun Fernandez" userId="c66f6597-3583-4b82-b396-1528eaea48da" providerId="ADAL" clId="{6B154D71-1770-4F15-A1F4-621572DD22B4}" dt="2026-09-22T01:26:56.446" v="1560" actId="2696"/>
        <pc:sldMkLst>
          <pc:docMk/>
          <pc:sldMk cId="0" sldId="304"/>
        </pc:sldMkLst>
      </pc:sldChg>
      <pc:sldChg chg="del">
        <pc:chgData name="Natalia Suescun Fernandez" userId="c66f6597-3583-4b82-b396-1528eaea48da" providerId="ADAL" clId="{6B154D71-1770-4F15-A1F4-621572DD22B4}" dt="2026-09-22T01:26:56.446" v="1560" actId="2696"/>
        <pc:sldMkLst>
          <pc:docMk/>
          <pc:sldMk cId="0" sldId="305"/>
        </pc:sldMkLst>
      </pc:sldChg>
      <pc:sldChg chg="del">
        <pc:chgData name="Natalia Suescun Fernandez" userId="c66f6597-3583-4b82-b396-1528eaea48da" providerId="ADAL" clId="{6B154D71-1770-4F15-A1F4-621572DD22B4}" dt="2026-09-22T01:26:56.446" v="1560" actId="2696"/>
        <pc:sldMkLst>
          <pc:docMk/>
          <pc:sldMk cId="0" sldId="306"/>
        </pc:sldMkLst>
      </pc:sldChg>
      <pc:sldChg chg="del">
        <pc:chgData name="Natalia Suescun Fernandez" userId="c66f6597-3583-4b82-b396-1528eaea48da" providerId="ADAL" clId="{6B154D71-1770-4F15-A1F4-621572DD22B4}" dt="2026-09-22T01:26:56.446" v="1560" actId="2696"/>
        <pc:sldMkLst>
          <pc:docMk/>
          <pc:sldMk cId="0" sldId="307"/>
        </pc:sldMkLst>
      </pc:sldChg>
      <pc:sldChg chg="del">
        <pc:chgData name="Natalia Suescun Fernandez" userId="c66f6597-3583-4b82-b396-1528eaea48da" providerId="ADAL" clId="{6B154D71-1770-4F15-A1F4-621572DD22B4}" dt="2026-09-22T01:26:56.446" v="1560" actId="2696"/>
        <pc:sldMkLst>
          <pc:docMk/>
          <pc:sldMk cId="0" sldId="308"/>
        </pc:sldMkLst>
      </pc:sldChg>
      <pc:sldChg chg="del">
        <pc:chgData name="Natalia Suescun Fernandez" userId="c66f6597-3583-4b82-b396-1528eaea48da" providerId="ADAL" clId="{6B154D71-1770-4F15-A1F4-621572DD22B4}" dt="2026-09-22T01:26:56.446" v="1560" actId="2696"/>
        <pc:sldMkLst>
          <pc:docMk/>
          <pc:sldMk cId="0" sldId="309"/>
        </pc:sldMkLst>
      </pc:sldChg>
      <pc:sldChg chg="del">
        <pc:chgData name="Natalia Suescun Fernandez" userId="c66f6597-3583-4b82-b396-1528eaea48da" providerId="ADAL" clId="{6B154D71-1770-4F15-A1F4-621572DD22B4}" dt="2026-09-22T01:26:56.446" v="1560" actId="2696"/>
        <pc:sldMkLst>
          <pc:docMk/>
          <pc:sldMk cId="0" sldId="310"/>
        </pc:sldMkLst>
      </pc:sldChg>
      <pc:sldChg chg="del">
        <pc:chgData name="Natalia Suescun Fernandez" userId="c66f6597-3583-4b82-b396-1528eaea48da" providerId="ADAL" clId="{6B154D71-1770-4F15-A1F4-621572DD22B4}" dt="2026-09-22T01:27:00.400" v="1561" actId="2696"/>
        <pc:sldMkLst>
          <pc:docMk/>
          <pc:sldMk cId="0" sldId="311"/>
        </pc:sldMkLst>
      </pc:sldChg>
      <pc:sldChg chg="delSp modSp mod">
        <pc:chgData name="Natalia Suescun Fernandez" userId="c66f6597-3583-4b82-b396-1528eaea48da" providerId="ADAL" clId="{6B154D71-1770-4F15-A1F4-621572DD22B4}" dt="2026-09-14T02:25:05.088" v="1020" actId="1076"/>
        <pc:sldMkLst>
          <pc:docMk/>
          <pc:sldMk cId="4212370010" sldId="313"/>
        </pc:sldMkLst>
        <pc:spChg chg="mod">
          <ac:chgData name="Natalia Suescun Fernandez" userId="c66f6597-3583-4b82-b396-1528eaea48da" providerId="ADAL" clId="{6B154D71-1770-4F15-A1F4-621572DD22B4}" dt="2026-09-14T02:24:02.428" v="997" actId="14100"/>
          <ac:spMkLst>
            <pc:docMk/>
            <pc:sldMk cId="4212370010" sldId="313"/>
            <ac:spMk id="3" creationId="{D683C5D3-9AF6-4D49-0D84-0F0BAE2DAEE8}"/>
          </ac:spMkLst>
        </pc:spChg>
        <pc:spChg chg="mod">
          <ac:chgData name="Natalia Suescun Fernandez" userId="c66f6597-3583-4b82-b396-1528eaea48da" providerId="ADAL" clId="{6B154D71-1770-4F15-A1F4-621572DD22B4}" dt="2026-09-14T02:25:05.088" v="1020" actId="1076"/>
          <ac:spMkLst>
            <pc:docMk/>
            <pc:sldMk cId="4212370010" sldId="313"/>
            <ac:spMk id="6" creationId="{35715F0B-3ED8-8C52-670B-2BF1879C7825}"/>
          </ac:spMkLst>
        </pc:spChg>
        <pc:spChg chg="mod">
          <ac:chgData name="Natalia Suescun Fernandez" userId="c66f6597-3583-4b82-b396-1528eaea48da" providerId="ADAL" clId="{6B154D71-1770-4F15-A1F4-621572DD22B4}" dt="2026-09-14T02:24:15.225" v="1001" actId="14100"/>
          <ac:spMkLst>
            <pc:docMk/>
            <pc:sldMk cId="4212370010" sldId="313"/>
            <ac:spMk id="8" creationId="{08E1AD0A-76F6-B6E2-90FF-70CE03C4F960}"/>
          </ac:spMkLst>
        </pc:spChg>
        <pc:spChg chg="mod">
          <ac:chgData name="Natalia Suescun Fernandez" userId="c66f6597-3583-4b82-b396-1528eaea48da" providerId="ADAL" clId="{6B154D71-1770-4F15-A1F4-621572DD22B4}" dt="2026-09-14T02:24:37.509" v="1011" actId="1076"/>
          <ac:spMkLst>
            <pc:docMk/>
            <pc:sldMk cId="4212370010" sldId="313"/>
            <ac:spMk id="350" creationId="{CA86B847-D299-C75C-CC4E-1A4BF4766774}"/>
          </ac:spMkLst>
        </pc:spChg>
        <pc:spChg chg="mod">
          <ac:chgData name="Natalia Suescun Fernandez" userId="c66f6597-3583-4b82-b396-1528eaea48da" providerId="ADAL" clId="{6B154D71-1770-4F15-A1F4-621572DD22B4}" dt="2026-09-14T02:23:59.726" v="996" actId="1076"/>
          <ac:spMkLst>
            <pc:docMk/>
            <pc:sldMk cId="4212370010" sldId="313"/>
            <ac:spMk id="351" creationId="{97F09553-F92E-E3AB-A298-3072851F0EC9}"/>
          </ac:spMkLst>
        </pc:spChg>
        <pc:picChg chg="mod">
          <ac:chgData name="Natalia Suescun Fernandez" userId="c66f6597-3583-4b82-b396-1528eaea48da" providerId="ADAL" clId="{6B154D71-1770-4F15-A1F4-621572DD22B4}" dt="2026-09-14T02:24:39.517" v="1012" actId="1076"/>
          <ac:picMkLst>
            <pc:docMk/>
            <pc:sldMk cId="4212370010" sldId="313"/>
            <ac:picMk id="7" creationId="{34C97118-5800-CB74-A656-6E474677C6C9}"/>
          </ac:picMkLst>
        </pc:picChg>
        <pc:picChg chg="mod">
          <ac:chgData name="Natalia Suescun Fernandez" userId="c66f6597-3583-4b82-b396-1528eaea48da" providerId="ADAL" clId="{6B154D71-1770-4F15-A1F4-621572DD22B4}" dt="2026-09-14T02:24:43.894" v="1014" actId="14100"/>
          <ac:picMkLst>
            <pc:docMk/>
            <pc:sldMk cId="4212370010" sldId="313"/>
            <ac:picMk id="9" creationId="{F394D25E-41EC-29B5-04C0-0D915320C116}"/>
          </ac:picMkLst>
        </pc:picChg>
      </pc:sldChg>
      <pc:sldChg chg="modSp mod">
        <pc:chgData name="Natalia Suescun Fernandez" userId="c66f6597-3583-4b82-b396-1528eaea48da" providerId="ADAL" clId="{6B154D71-1770-4F15-A1F4-621572DD22B4}" dt="2026-09-14T02:28:13.301" v="1063" actId="14100"/>
        <pc:sldMkLst>
          <pc:docMk/>
          <pc:sldMk cId="485197441" sldId="314"/>
        </pc:sldMkLst>
        <pc:spChg chg="mod">
          <ac:chgData name="Natalia Suescun Fernandez" userId="c66f6597-3583-4b82-b396-1528eaea48da" providerId="ADAL" clId="{6B154D71-1770-4F15-A1F4-621572DD22B4}" dt="2026-09-14T02:28:02.253" v="1056" actId="1076"/>
          <ac:spMkLst>
            <pc:docMk/>
            <pc:sldMk cId="485197441" sldId="314"/>
            <ac:spMk id="6" creationId="{DEC7B8FB-6926-01F3-879D-B59EF80DDE3D}"/>
          </ac:spMkLst>
        </pc:spChg>
        <pc:spChg chg="mod">
          <ac:chgData name="Natalia Suescun Fernandez" userId="c66f6597-3583-4b82-b396-1528eaea48da" providerId="ADAL" clId="{6B154D71-1770-4F15-A1F4-621572DD22B4}" dt="2026-09-14T02:28:13.301" v="1063" actId="14100"/>
          <ac:spMkLst>
            <pc:docMk/>
            <pc:sldMk cId="485197441" sldId="314"/>
            <ac:spMk id="350" creationId="{25438616-02C1-C76F-EC30-86E287F8A62A}"/>
          </ac:spMkLst>
        </pc:spChg>
      </pc:sldChg>
      <pc:sldChg chg="delSp modSp mod">
        <pc:chgData name="Natalia Suescun Fernandez" userId="c66f6597-3583-4b82-b396-1528eaea48da" providerId="ADAL" clId="{6B154D71-1770-4F15-A1F4-621572DD22B4}" dt="2026-09-14T02:35:22.054" v="1155" actId="404"/>
        <pc:sldMkLst>
          <pc:docMk/>
          <pc:sldMk cId="821659292" sldId="315"/>
        </pc:sldMkLst>
        <pc:spChg chg="mod">
          <ac:chgData name="Natalia Suescun Fernandez" userId="c66f6597-3583-4b82-b396-1528eaea48da" providerId="ADAL" clId="{6B154D71-1770-4F15-A1F4-621572DD22B4}" dt="2026-09-14T02:35:22.054" v="1155" actId="404"/>
          <ac:spMkLst>
            <pc:docMk/>
            <pc:sldMk cId="821659292" sldId="315"/>
            <ac:spMk id="2" creationId="{E5F4EB65-459E-FB8F-A3A7-7FAB8845A08F}"/>
          </ac:spMkLst>
        </pc:spChg>
      </pc:sldChg>
      <pc:sldChg chg="modSp add mod">
        <pc:chgData name="Natalia Suescun Fernandez" userId="c66f6597-3583-4b82-b396-1528eaea48da" providerId="ADAL" clId="{6B154D71-1770-4F15-A1F4-621572DD22B4}" dt="2026-09-15T03:14:46.657" v="1527" actId="114"/>
        <pc:sldMkLst>
          <pc:docMk/>
          <pc:sldMk cId="1721949710" sldId="317"/>
        </pc:sldMkLst>
        <pc:spChg chg="mod">
          <ac:chgData name="Natalia Suescun Fernandez" userId="c66f6597-3583-4b82-b396-1528eaea48da" providerId="ADAL" clId="{6B154D71-1770-4F15-A1F4-621572DD22B4}" dt="2026-09-14T03:17:04.224" v="1214" actId="13926"/>
          <ac:spMkLst>
            <pc:docMk/>
            <pc:sldMk cId="1721949710" sldId="317"/>
            <ac:spMk id="34" creationId="{230521B0-2CE6-7273-E242-80CADC4E7807}"/>
          </ac:spMkLst>
        </pc:spChg>
        <pc:spChg chg="mod">
          <ac:chgData name="Natalia Suescun Fernandez" userId="c66f6597-3583-4b82-b396-1528eaea48da" providerId="ADAL" clId="{6B154D71-1770-4F15-A1F4-621572DD22B4}" dt="2026-09-15T03:14:46.657" v="1527" actId="114"/>
          <ac:spMkLst>
            <pc:docMk/>
            <pc:sldMk cId="1721949710" sldId="317"/>
            <ac:spMk id="36" creationId="{50AD94CB-4575-4AB9-B7A6-E2B7AE74DA2F}"/>
          </ac:spMkLst>
        </pc:spChg>
        <pc:spChg chg="mod">
          <ac:chgData name="Natalia Suescun Fernandez" userId="c66f6597-3583-4b82-b396-1528eaea48da" providerId="ADAL" clId="{6B154D71-1770-4F15-A1F4-621572DD22B4}" dt="2026-09-14T02:37:18.878" v="1171" actId="207"/>
          <ac:spMkLst>
            <pc:docMk/>
            <pc:sldMk cId="1721949710" sldId="317"/>
            <ac:spMk id="366" creationId="{02C16DC1-94F4-1406-FE60-C2231AE0B74F}"/>
          </ac:spMkLst>
        </pc:spChg>
        <pc:spChg chg="mod">
          <ac:chgData name="Natalia Suescun Fernandez" userId="c66f6597-3583-4b82-b396-1528eaea48da" providerId="ADAL" clId="{6B154D71-1770-4F15-A1F4-621572DD22B4}" dt="2026-09-14T02:03:11.958" v="521" actId="1076"/>
          <ac:spMkLst>
            <pc:docMk/>
            <pc:sldMk cId="1721949710" sldId="317"/>
            <ac:spMk id="367" creationId="{179A80CB-556E-674E-068B-798E4157E77E}"/>
          </ac:spMkLst>
        </pc:spChg>
        <pc:spChg chg="mod">
          <ac:chgData name="Natalia Suescun Fernandez" userId="c66f6597-3583-4b82-b396-1528eaea48da" providerId="ADAL" clId="{6B154D71-1770-4F15-A1F4-621572DD22B4}" dt="2026-09-14T03:16:58.986" v="1213" actId="13926"/>
          <ac:spMkLst>
            <pc:docMk/>
            <pc:sldMk cId="1721949710" sldId="317"/>
            <ac:spMk id="368" creationId="{766FF796-E43A-EFF3-15EC-AB0DA746FB0D}"/>
          </ac:spMkLst>
        </pc:spChg>
        <pc:spChg chg="mod">
          <ac:chgData name="Natalia Suescun Fernandez" userId="c66f6597-3583-4b82-b396-1528eaea48da" providerId="ADAL" clId="{6B154D71-1770-4F15-A1F4-621572DD22B4}" dt="2026-09-14T02:02:52.733" v="518"/>
          <ac:spMkLst>
            <pc:docMk/>
            <pc:sldMk cId="1721949710" sldId="317"/>
            <ac:spMk id="369" creationId="{029D6BB6-CCA8-0FF4-F7D5-042ADF3576BC}"/>
          </ac:spMkLst>
        </pc:spChg>
        <pc:spChg chg="mod">
          <ac:chgData name="Natalia Suescun Fernandez" userId="c66f6597-3583-4b82-b396-1528eaea48da" providerId="ADAL" clId="{6B154D71-1770-4F15-A1F4-621572DD22B4}" dt="2026-09-14T02:02:08.538" v="514" actId="20577"/>
          <ac:spMkLst>
            <pc:docMk/>
            <pc:sldMk cId="1721949710" sldId="317"/>
            <ac:spMk id="370" creationId="{4A1A64DF-789D-C93B-4FB3-664335C49D95}"/>
          </ac:spMkLst>
        </pc:spChg>
        <pc:grpChg chg="mod">
          <ac:chgData name="Natalia Suescun Fernandez" userId="c66f6597-3583-4b82-b396-1528eaea48da" providerId="ADAL" clId="{6B154D71-1770-4F15-A1F4-621572DD22B4}" dt="2026-09-14T02:22:58.403" v="983" actId="14100"/>
          <ac:grpSpMkLst>
            <pc:docMk/>
            <pc:sldMk cId="1721949710" sldId="317"/>
            <ac:grpSpMk id="37" creationId="{15318E9B-AE34-827A-4D60-AB69FC8D4E77}"/>
          </ac:grpSpMkLst>
        </pc:grpChg>
        <pc:grpChg chg="mod">
          <ac:chgData name="Natalia Suescun Fernandez" userId="c66f6597-3583-4b82-b396-1528eaea48da" providerId="ADAL" clId="{6B154D71-1770-4F15-A1F4-621572DD22B4}" dt="2026-09-14T02:37:13.414" v="1170" actId="1076"/>
          <ac:grpSpMkLst>
            <pc:docMk/>
            <pc:sldMk cId="1721949710" sldId="317"/>
            <ac:grpSpMk id="363" creationId="{EB483E05-001D-959B-8F5C-2F00AF2179E3}"/>
          </ac:grpSpMkLst>
        </pc:grpChg>
        <pc:grpChg chg="mod">
          <ac:chgData name="Natalia Suescun Fernandez" userId="c66f6597-3583-4b82-b396-1528eaea48da" providerId="ADAL" clId="{6B154D71-1770-4F15-A1F4-621572DD22B4}" dt="2026-09-14T02:03:42.106" v="532" actId="1076"/>
          <ac:grpSpMkLst>
            <pc:docMk/>
            <pc:sldMk cId="1721949710" sldId="317"/>
            <ac:grpSpMk id="371" creationId="{5D01F26F-22B7-C4AA-7E67-A8EB145D5C4E}"/>
          </ac:grpSpMkLst>
        </pc:grpChg>
        <pc:grpChg chg="mod">
          <ac:chgData name="Natalia Suescun Fernandez" userId="c66f6597-3583-4b82-b396-1528eaea48da" providerId="ADAL" clId="{6B154D71-1770-4F15-A1F4-621572DD22B4}" dt="2026-09-14T02:03:38.573" v="531" actId="1076"/>
          <ac:grpSpMkLst>
            <pc:docMk/>
            <pc:sldMk cId="1721949710" sldId="317"/>
            <ac:grpSpMk id="383" creationId="{0182471B-CD9E-3569-A54B-E45F51BC4858}"/>
          </ac:grpSpMkLst>
        </pc:grpChg>
      </pc:sldChg>
      <pc:sldChg chg="addSp delSp modSp add mod">
        <pc:chgData name="Natalia Suescun Fernandez" userId="c66f6597-3583-4b82-b396-1528eaea48da" providerId="ADAL" clId="{6B154D71-1770-4F15-A1F4-621572DD22B4}" dt="2026-09-14T02:11:27.202" v="805" actId="404"/>
        <pc:sldMkLst>
          <pc:docMk/>
          <pc:sldMk cId="1041915921" sldId="318"/>
        </pc:sldMkLst>
        <pc:spChg chg="mod">
          <ac:chgData name="Natalia Suescun Fernandez" userId="c66f6597-3583-4b82-b396-1528eaea48da" providerId="ADAL" clId="{6B154D71-1770-4F15-A1F4-621572DD22B4}" dt="2026-09-14T02:11:27.202" v="805" actId="404"/>
          <ac:spMkLst>
            <pc:docMk/>
            <pc:sldMk cId="1041915921" sldId="318"/>
            <ac:spMk id="344" creationId="{133BF763-ECFB-526D-FFC8-4C41870660A1}"/>
          </ac:spMkLst>
        </pc:spChg>
        <pc:spChg chg="mod">
          <ac:chgData name="Natalia Suescun Fernandez" userId="c66f6597-3583-4b82-b396-1528eaea48da" providerId="ADAL" clId="{6B154D71-1770-4F15-A1F4-621572DD22B4}" dt="2026-09-14T02:11:03.955" v="804" actId="1076"/>
          <ac:spMkLst>
            <pc:docMk/>
            <pc:sldMk cId="1041915921" sldId="318"/>
            <ac:spMk id="345" creationId="{88E08683-C26E-5119-F428-0D7A86A4F1FC}"/>
          </ac:spMkLst>
        </pc:spChg>
        <pc:picChg chg="mod">
          <ac:chgData name="Natalia Suescun Fernandez" userId="c66f6597-3583-4b82-b396-1528eaea48da" providerId="ADAL" clId="{6B154D71-1770-4F15-A1F4-621572DD22B4}" dt="2026-09-14T02:09:08.383" v="790" actId="1076"/>
          <ac:picMkLst>
            <pc:docMk/>
            <pc:sldMk cId="1041915921" sldId="318"/>
            <ac:picMk id="7" creationId="{DC72EA16-231E-8493-4F1D-6939EF8EF1ED}"/>
          </ac:picMkLst>
        </pc:picChg>
        <pc:picChg chg="add mod">
          <ac:chgData name="Natalia Suescun Fernandez" userId="c66f6597-3583-4b82-b396-1528eaea48da" providerId="ADAL" clId="{6B154D71-1770-4F15-A1F4-621572DD22B4}" dt="2026-09-14T02:09:20.997" v="794" actId="1076"/>
          <ac:picMkLst>
            <pc:docMk/>
            <pc:sldMk cId="1041915921" sldId="318"/>
            <ac:picMk id="8" creationId="{C1876998-60F2-61D9-7316-BAC932946442}"/>
          </ac:picMkLst>
        </pc:picChg>
        <pc:picChg chg="add mod">
          <ac:chgData name="Natalia Suescun Fernandez" userId="c66f6597-3583-4b82-b396-1528eaea48da" providerId="ADAL" clId="{6B154D71-1770-4F15-A1F4-621572DD22B4}" dt="2026-09-14T02:09:28.473" v="796" actId="1076"/>
          <ac:picMkLst>
            <pc:docMk/>
            <pc:sldMk cId="1041915921" sldId="318"/>
            <ac:picMk id="10" creationId="{E3CB17C8-01F1-AF73-D1DE-0DA4AB01E98E}"/>
          </ac:picMkLst>
        </pc:picChg>
      </pc:sldChg>
      <pc:sldChg chg="addSp delSp modSp add mod ord">
        <pc:chgData name="Natalia Suescun Fernandez" userId="c66f6597-3583-4b82-b396-1528eaea48da" providerId="ADAL" clId="{6B154D71-1770-4F15-A1F4-621572DD22B4}" dt="2026-09-14T02:30:58.294" v="1090"/>
        <pc:sldMkLst>
          <pc:docMk/>
          <pc:sldMk cId="2737090089" sldId="319"/>
        </pc:sldMkLst>
        <pc:spChg chg="add mod">
          <ac:chgData name="Natalia Suescun Fernandez" userId="c66f6597-3583-4b82-b396-1528eaea48da" providerId="ADAL" clId="{6B154D71-1770-4F15-A1F4-621572DD22B4}" dt="2026-09-14T02:20:06.549" v="958" actId="1076"/>
          <ac:spMkLst>
            <pc:docMk/>
            <pc:sldMk cId="2737090089" sldId="319"/>
            <ac:spMk id="5" creationId="{4E8E7B38-A933-C92D-E4EE-8527F0C483FD}"/>
          </ac:spMkLst>
        </pc:spChg>
        <pc:spChg chg="add mod">
          <ac:chgData name="Natalia Suescun Fernandez" userId="c66f6597-3583-4b82-b396-1528eaea48da" providerId="ADAL" clId="{6B154D71-1770-4F15-A1F4-621572DD22B4}" dt="2026-09-14T02:25:18.153" v="1021" actId="207"/>
          <ac:spMkLst>
            <pc:docMk/>
            <pc:sldMk cId="2737090089" sldId="319"/>
            <ac:spMk id="9" creationId="{FEE82BF4-21CC-E086-2DB3-80EF2F27CB85}"/>
          </ac:spMkLst>
        </pc:spChg>
        <pc:spChg chg="add mod">
          <ac:chgData name="Natalia Suescun Fernandez" userId="c66f6597-3583-4b82-b396-1528eaea48da" providerId="ADAL" clId="{6B154D71-1770-4F15-A1F4-621572DD22B4}" dt="2026-09-14T02:26:28.034" v="1032" actId="207"/>
          <ac:spMkLst>
            <pc:docMk/>
            <pc:sldMk cId="2737090089" sldId="319"/>
            <ac:spMk id="11" creationId="{19493E23-E04A-FD32-A81E-92E6591108B1}"/>
          </ac:spMkLst>
        </pc:spChg>
        <pc:spChg chg="add mod">
          <ac:chgData name="Natalia Suescun Fernandez" userId="c66f6597-3583-4b82-b396-1528eaea48da" providerId="ADAL" clId="{6B154D71-1770-4F15-A1F4-621572DD22B4}" dt="2026-09-14T02:13:46.267" v="885" actId="2711"/>
          <ac:spMkLst>
            <pc:docMk/>
            <pc:sldMk cId="2737090089" sldId="319"/>
            <ac:spMk id="13" creationId="{28639126-4C3B-24B5-6CCF-056DC08D4E90}"/>
          </ac:spMkLst>
        </pc:spChg>
        <pc:spChg chg="mod">
          <ac:chgData name="Natalia Suescun Fernandez" userId="c66f6597-3583-4b82-b396-1528eaea48da" providerId="ADAL" clId="{6B154D71-1770-4F15-A1F4-621572DD22B4}" dt="2026-09-14T02:25:33.278" v="1024" actId="207"/>
          <ac:spMkLst>
            <pc:docMk/>
            <pc:sldMk cId="2737090089" sldId="319"/>
            <ac:spMk id="15" creationId="{DA08A1D2-1235-BD0A-4817-7D1DE8CD7D0C}"/>
          </ac:spMkLst>
        </pc:spChg>
        <pc:spChg chg="add mod">
          <ac:chgData name="Natalia Suescun Fernandez" userId="c66f6597-3583-4b82-b396-1528eaea48da" providerId="ADAL" clId="{6B154D71-1770-4F15-A1F4-621572DD22B4}" dt="2026-09-14T02:25:40.778" v="1025" actId="207"/>
          <ac:spMkLst>
            <pc:docMk/>
            <pc:sldMk cId="2737090089" sldId="319"/>
            <ac:spMk id="17" creationId="{F5576624-EDEA-34B6-A648-7FBA015E0700}"/>
          </ac:spMkLst>
        </pc:spChg>
        <pc:spChg chg="add mod">
          <ac:chgData name="Natalia Suescun Fernandez" userId="c66f6597-3583-4b82-b396-1528eaea48da" providerId="ADAL" clId="{6B154D71-1770-4F15-A1F4-621572DD22B4}" dt="2026-09-14T02:26:24.513" v="1031" actId="207"/>
          <ac:spMkLst>
            <pc:docMk/>
            <pc:sldMk cId="2737090089" sldId="319"/>
            <ac:spMk id="19" creationId="{66005EEB-1C7F-1476-7343-3626DF52F251}"/>
          </ac:spMkLst>
        </pc:spChg>
        <pc:spChg chg="add mod">
          <ac:chgData name="Natalia Suescun Fernandez" userId="c66f6597-3583-4b82-b396-1528eaea48da" providerId="ADAL" clId="{6B154D71-1770-4F15-A1F4-621572DD22B4}" dt="2026-09-14T02:15:28.812" v="907" actId="1076"/>
          <ac:spMkLst>
            <pc:docMk/>
            <pc:sldMk cId="2737090089" sldId="319"/>
            <ac:spMk id="21" creationId="{755D0C27-904A-80D9-1291-B06169EDCF1D}"/>
          </ac:spMkLst>
        </pc:spChg>
        <pc:spChg chg="mod">
          <ac:chgData name="Natalia Suescun Fernandez" userId="c66f6597-3583-4b82-b396-1528eaea48da" providerId="ADAL" clId="{6B154D71-1770-4F15-A1F4-621572DD22B4}" dt="2026-09-14T02:17:18.905" v="921" actId="1076"/>
          <ac:spMkLst>
            <pc:docMk/>
            <pc:sldMk cId="2737090089" sldId="319"/>
            <ac:spMk id="23" creationId="{B65A2F39-4A38-DE1D-84A7-0EBBCEBE8891}"/>
          </ac:spMkLst>
        </pc:spChg>
        <pc:spChg chg="add mod">
          <ac:chgData name="Natalia Suescun Fernandez" userId="c66f6597-3583-4b82-b396-1528eaea48da" providerId="ADAL" clId="{6B154D71-1770-4F15-A1F4-621572DD22B4}" dt="2026-09-14T02:25:49.443" v="1026" actId="207"/>
          <ac:spMkLst>
            <pc:docMk/>
            <pc:sldMk cId="2737090089" sldId="319"/>
            <ac:spMk id="25" creationId="{A025EBFA-125A-8C0D-D707-8C3008FBC26A}"/>
          </ac:spMkLst>
        </pc:spChg>
        <pc:spChg chg="add mod">
          <ac:chgData name="Natalia Suescun Fernandez" userId="c66f6597-3583-4b82-b396-1528eaea48da" providerId="ADAL" clId="{6B154D71-1770-4F15-A1F4-621572DD22B4}" dt="2026-09-14T02:26:17.370" v="1029" actId="207"/>
          <ac:spMkLst>
            <pc:docMk/>
            <pc:sldMk cId="2737090089" sldId="319"/>
            <ac:spMk id="27" creationId="{3995CD43-C022-503C-7751-32192FF5CEAB}"/>
          </ac:spMkLst>
        </pc:spChg>
        <pc:spChg chg="add mod">
          <ac:chgData name="Natalia Suescun Fernandez" userId="c66f6597-3583-4b82-b396-1528eaea48da" providerId="ADAL" clId="{6B154D71-1770-4F15-A1F4-621572DD22B4}" dt="2026-09-14T02:26:20.626" v="1030" actId="207"/>
          <ac:spMkLst>
            <pc:docMk/>
            <pc:sldMk cId="2737090089" sldId="319"/>
            <ac:spMk id="29" creationId="{00C93C85-72D5-7C1F-5E2D-F0DF1389AF1B}"/>
          </ac:spMkLst>
        </pc:spChg>
        <pc:spChg chg="add mod">
          <ac:chgData name="Natalia Suescun Fernandez" userId="c66f6597-3583-4b82-b396-1528eaea48da" providerId="ADAL" clId="{6B154D71-1770-4F15-A1F4-621572DD22B4}" dt="2026-09-14T02:22:02.375" v="979" actId="207"/>
          <ac:spMkLst>
            <pc:docMk/>
            <pc:sldMk cId="2737090089" sldId="319"/>
            <ac:spMk id="31" creationId="{EAA1B92B-4C0D-4F3F-503B-7133AB7D7E56}"/>
          </ac:spMkLst>
        </pc:spChg>
        <pc:spChg chg="add mod">
          <ac:chgData name="Natalia Suescun Fernandez" userId="c66f6597-3583-4b82-b396-1528eaea48da" providerId="ADAL" clId="{6B154D71-1770-4F15-A1F4-621572DD22B4}" dt="2026-09-14T02:29:28.494" v="1069" actId="14100"/>
          <ac:spMkLst>
            <pc:docMk/>
            <pc:sldMk cId="2737090089" sldId="319"/>
            <ac:spMk id="33" creationId="{CD1E3D5D-7D8F-FE11-477D-32FD46611BC7}"/>
          </ac:spMkLst>
        </pc:spChg>
        <pc:spChg chg="add mod ord">
          <ac:chgData name="Natalia Suescun Fernandez" userId="c66f6597-3583-4b82-b396-1528eaea48da" providerId="ADAL" clId="{6B154D71-1770-4F15-A1F4-621572DD22B4}" dt="2026-09-14T02:26:13.019" v="1028" actId="207"/>
          <ac:spMkLst>
            <pc:docMk/>
            <pc:sldMk cId="2737090089" sldId="319"/>
            <ac:spMk id="35" creationId="{6C49BA7F-DF32-D5A3-3EBC-A07DD5ED0A96}"/>
          </ac:spMkLst>
        </pc:spChg>
        <pc:spChg chg="mod">
          <ac:chgData name="Natalia Suescun Fernandez" userId="c66f6597-3583-4b82-b396-1528eaea48da" providerId="ADAL" clId="{6B154D71-1770-4F15-A1F4-621572DD22B4}" dt="2026-09-14T02:22:44.565" v="982" actId="1076"/>
          <ac:spMkLst>
            <pc:docMk/>
            <pc:sldMk cId="2737090089" sldId="319"/>
            <ac:spMk id="358" creationId="{D6433406-B020-D0A3-69FC-45A50D9D7B03}"/>
          </ac:spMkLst>
        </pc:spChg>
      </pc:sldChg>
      <pc:sldChg chg="addSp delSp modSp add mod">
        <pc:chgData name="Natalia Suescun Fernandez" userId="c66f6597-3583-4b82-b396-1528eaea48da" providerId="ADAL" clId="{6B154D71-1770-4F15-A1F4-621572DD22B4}" dt="2026-09-14T03:16:40.851" v="1212" actId="1076"/>
        <pc:sldMkLst>
          <pc:docMk/>
          <pc:sldMk cId="0" sldId="320"/>
        </pc:sldMkLst>
        <pc:spChg chg="add mod ord">
          <ac:chgData name="Natalia Suescun Fernandez" userId="c66f6597-3583-4b82-b396-1528eaea48da" providerId="ADAL" clId="{6B154D71-1770-4F15-A1F4-621572DD22B4}" dt="2026-09-14T03:16:40.851" v="1212" actId="1076"/>
          <ac:spMkLst>
            <pc:docMk/>
            <pc:sldMk cId="0" sldId="320"/>
            <ac:spMk id="2" creationId="{EB285407-D4F5-BBD8-AD0C-39621A2DAE84}"/>
          </ac:spMkLst>
        </pc:spChg>
        <pc:spChg chg="mod">
          <ac:chgData name="Natalia Suescun Fernandez" userId="c66f6597-3583-4b82-b396-1528eaea48da" providerId="ADAL" clId="{6B154D71-1770-4F15-A1F4-621572DD22B4}" dt="2026-09-14T03:16:25.251" v="1210" actId="1076"/>
          <ac:spMkLst>
            <pc:docMk/>
            <pc:sldMk cId="0" sldId="320"/>
            <ac:spMk id="3" creationId="{8D34A062-0906-9CB9-7AF3-9475943734C7}"/>
          </ac:spMkLst>
        </pc:spChg>
      </pc:sldChg>
      <pc:sldChg chg="addSp modSp add mod">
        <pc:chgData name="Natalia Suescun Fernandez" userId="c66f6597-3583-4b82-b396-1528eaea48da" providerId="ADAL" clId="{6B154D71-1770-4F15-A1F4-621572DD22B4}" dt="2026-09-22T01:21:56.756" v="1540" actId="14734"/>
        <pc:sldMkLst>
          <pc:docMk/>
          <pc:sldMk cId="3844990113" sldId="321"/>
        </pc:sldMkLst>
        <pc:spChg chg="mod">
          <ac:chgData name="Natalia Suescun Fernandez" userId="c66f6597-3583-4b82-b396-1528eaea48da" providerId="ADAL" clId="{6B154D71-1770-4F15-A1F4-621572DD22B4}" dt="2026-09-14T03:19:55.034" v="1232" actId="207"/>
          <ac:spMkLst>
            <pc:docMk/>
            <pc:sldMk cId="3844990113" sldId="321"/>
            <ac:spMk id="2" creationId="{C8455607-81F0-AF55-1100-E96B6C910903}"/>
          </ac:spMkLst>
        </pc:spChg>
        <pc:spChg chg="mod">
          <ac:chgData name="Natalia Suescun Fernandez" userId="c66f6597-3583-4b82-b396-1528eaea48da" providerId="ADAL" clId="{6B154D71-1770-4F15-A1F4-621572DD22B4}" dt="2026-09-14T03:41:02.748" v="1335" actId="2711"/>
          <ac:spMkLst>
            <pc:docMk/>
            <pc:sldMk cId="3844990113" sldId="321"/>
            <ac:spMk id="3" creationId="{05CD6B19-0390-9DF1-C895-643E25F3AAFB}"/>
          </ac:spMkLst>
        </pc:spChg>
        <pc:spChg chg="mod">
          <ac:chgData name="Natalia Suescun Fernandez" userId="c66f6597-3583-4b82-b396-1528eaea48da" providerId="ADAL" clId="{6B154D71-1770-4F15-A1F4-621572DD22B4}" dt="2026-09-14T03:41:13.226" v="1338" actId="255"/>
          <ac:spMkLst>
            <pc:docMk/>
            <pc:sldMk cId="3844990113" sldId="321"/>
            <ac:spMk id="4" creationId="{515A07E8-4C68-E7BD-981E-F4A80B60B46D}"/>
          </ac:spMkLst>
        </pc:spChg>
        <pc:spChg chg="mod">
          <ac:chgData name="Natalia Suescun Fernandez" userId="c66f6597-3583-4b82-b396-1528eaea48da" providerId="ADAL" clId="{6B154D71-1770-4F15-A1F4-621572DD22B4}" dt="2026-09-14T03:41:52.066" v="1361" actId="20577"/>
          <ac:spMkLst>
            <pc:docMk/>
            <pc:sldMk cId="3844990113" sldId="321"/>
            <ac:spMk id="11" creationId="{F436EDA8-BA48-8A78-1BE0-7239E43D47BB}"/>
          </ac:spMkLst>
        </pc:spChg>
        <pc:graphicFrameChg chg="mod modGraphic">
          <ac:chgData name="Natalia Suescun Fernandez" userId="c66f6597-3583-4b82-b396-1528eaea48da" providerId="ADAL" clId="{6B154D71-1770-4F15-A1F4-621572DD22B4}" dt="2026-09-22T01:21:56.756" v="1540" actId="14734"/>
          <ac:graphicFrameMkLst>
            <pc:docMk/>
            <pc:sldMk cId="3844990113" sldId="321"/>
            <ac:graphicFrameMk id="12" creationId="{00000000-0000-0000-0000-000000000000}"/>
          </ac:graphicFrameMkLst>
        </pc:graphicFrameChg>
        <pc:picChg chg="add mod modCrop">
          <ac:chgData name="Natalia Suescun Fernandez" userId="c66f6597-3583-4b82-b396-1528eaea48da" providerId="ADAL" clId="{6B154D71-1770-4F15-A1F4-621572DD22B4}" dt="2026-09-14T03:42:22.191" v="1368" actId="1076"/>
          <ac:picMkLst>
            <pc:docMk/>
            <pc:sldMk cId="3844990113" sldId="321"/>
            <ac:picMk id="6" creationId="{32F739AC-0DB6-E44F-DB7C-7895983BB5DA}"/>
          </ac:picMkLst>
        </pc:picChg>
      </pc:sldChg>
      <pc:sldChg chg="addSp delSp modSp add mod">
        <pc:chgData name="Natalia Suescun Fernandez" userId="c66f6597-3583-4b82-b396-1528eaea48da" providerId="ADAL" clId="{6B154D71-1770-4F15-A1F4-621572DD22B4}" dt="2026-09-15T03:16:24.883" v="1537" actId="1076"/>
        <pc:sldMkLst>
          <pc:docMk/>
          <pc:sldMk cId="4033925432" sldId="323"/>
        </pc:sldMkLst>
        <pc:spChg chg="mod">
          <ac:chgData name="Natalia Suescun Fernandez" userId="c66f6597-3583-4b82-b396-1528eaea48da" providerId="ADAL" clId="{6B154D71-1770-4F15-A1F4-621572DD22B4}" dt="2026-09-15T03:16:24.883" v="1537" actId="1076"/>
          <ac:spMkLst>
            <pc:docMk/>
            <pc:sldMk cId="4033925432" sldId="323"/>
            <ac:spMk id="3" creationId="{05CD6B19-0390-9DF1-C895-643E25F3AAFB}"/>
          </ac:spMkLst>
        </pc:spChg>
        <pc:spChg chg="mod">
          <ac:chgData name="Natalia Suescun Fernandez" userId="c66f6597-3583-4b82-b396-1528eaea48da" providerId="ADAL" clId="{6B154D71-1770-4F15-A1F4-621572DD22B4}" dt="2026-09-15T03:16:18.206" v="1536" actId="1076"/>
          <ac:spMkLst>
            <pc:docMk/>
            <pc:sldMk cId="4033925432" sldId="323"/>
            <ac:spMk id="4" creationId="{515A07E8-4C68-E7BD-981E-F4A80B60B46D}"/>
          </ac:spMkLst>
        </pc:spChg>
        <pc:spChg chg="add mod ord">
          <ac:chgData name="Natalia Suescun Fernandez" userId="c66f6597-3583-4b82-b396-1528eaea48da" providerId="ADAL" clId="{6B154D71-1770-4F15-A1F4-621572DD22B4}" dt="2026-09-15T03:16:14.417" v="1535" actId="1076"/>
          <ac:spMkLst>
            <pc:docMk/>
            <pc:sldMk cId="4033925432" sldId="323"/>
            <ac:spMk id="6" creationId="{ED6D1698-7CDE-AC5C-4830-CF411BC33BC6}"/>
          </ac:spMkLst>
        </pc:spChg>
        <pc:graphicFrameChg chg="mod">
          <ac:chgData name="Natalia Suescun Fernandez" userId="c66f6597-3583-4b82-b396-1528eaea48da" providerId="ADAL" clId="{6B154D71-1770-4F15-A1F4-621572DD22B4}" dt="2026-09-15T03:16:12.206" v="1534" actId="1076"/>
          <ac:graphicFrameMkLst>
            <pc:docMk/>
            <pc:sldMk cId="4033925432" sldId="323"/>
            <ac:graphicFrameMk id="12" creationId="{00000000-0000-0000-0000-000000000000}"/>
          </ac:graphicFrameMkLst>
        </pc:graphicFrameChg>
      </pc:sldChg>
      <pc:sldChg chg="addSp modSp add mod">
        <pc:chgData name="Natalia Suescun Fernandez" userId="c66f6597-3583-4b82-b396-1528eaea48da" providerId="ADAL" clId="{6B154D71-1770-4F15-A1F4-621572DD22B4}" dt="2026-09-15T03:15:30.360" v="1529" actId="1076"/>
        <pc:sldMkLst>
          <pc:docMk/>
          <pc:sldMk cId="228953654" sldId="329"/>
        </pc:sldMkLst>
        <pc:spChg chg="mod">
          <ac:chgData name="Natalia Suescun Fernandez" userId="c66f6597-3583-4b82-b396-1528eaea48da" providerId="ADAL" clId="{6B154D71-1770-4F15-A1F4-621572DD22B4}" dt="2026-09-15T03:15:27.348" v="1528" actId="1076"/>
          <ac:spMkLst>
            <pc:docMk/>
            <pc:sldMk cId="228953654" sldId="329"/>
            <ac:spMk id="3" creationId="{DAC06EFA-C38C-1F9E-F6D7-2F8D5BB4616C}"/>
          </ac:spMkLst>
        </pc:spChg>
        <pc:spChg chg="mod">
          <ac:chgData name="Natalia Suescun Fernandez" userId="c66f6597-3583-4b82-b396-1528eaea48da" providerId="ADAL" clId="{6B154D71-1770-4F15-A1F4-621572DD22B4}" dt="2026-09-15T03:15:27.348" v="1528" actId="1076"/>
          <ac:spMkLst>
            <pc:docMk/>
            <pc:sldMk cId="228953654" sldId="329"/>
            <ac:spMk id="4" creationId="{EADB900D-2B57-A626-3BB3-72FB7B27973A}"/>
          </ac:spMkLst>
        </pc:spChg>
        <pc:spChg chg="add mod ord">
          <ac:chgData name="Natalia Suescun Fernandez" userId="c66f6597-3583-4b82-b396-1528eaea48da" providerId="ADAL" clId="{6B154D71-1770-4F15-A1F4-621572DD22B4}" dt="2026-09-15T03:15:30.360" v="1529" actId="1076"/>
          <ac:spMkLst>
            <pc:docMk/>
            <pc:sldMk cId="228953654" sldId="329"/>
            <ac:spMk id="6" creationId="{CDBA9CCA-96B0-1349-95E2-788CC095232F}"/>
          </ac:spMkLst>
        </pc:spChg>
        <pc:spChg chg="mod">
          <ac:chgData name="Natalia Suescun Fernandez" userId="c66f6597-3583-4b82-b396-1528eaea48da" providerId="ADAL" clId="{6B154D71-1770-4F15-A1F4-621572DD22B4}" dt="2026-09-15T01:36:08.005" v="1466" actId="20577"/>
          <ac:spMkLst>
            <pc:docMk/>
            <pc:sldMk cId="228953654" sldId="329"/>
            <ac:spMk id="11" creationId="{9CFE4997-4FA6-C7E2-C8E2-AB89909DE5C6}"/>
          </ac:spMkLst>
        </pc:spChg>
      </pc:sldChg>
      <pc:sldChg chg="addSp delSp modSp new mod">
        <pc:chgData name="Natalia Suescun Fernandez" userId="c66f6597-3583-4b82-b396-1528eaea48da" providerId="ADAL" clId="{6B154D71-1770-4F15-A1F4-621572DD22B4}" dt="2026-09-15T01:38:10.238" v="1468" actId="13926"/>
        <pc:sldMkLst>
          <pc:docMk/>
          <pc:sldMk cId="2558334755" sldId="330"/>
        </pc:sldMkLst>
        <pc:spChg chg="add mod">
          <ac:chgData name="Natalia Suescun Fernandez" userId="c66f6597-3583-4b82-b396-1528eaea48da" providerId="ADAL" clId="{6B154D71-1770-4F15-A1F4-621572DD22B4}" dt="2026-09-15T01:38:10.238" v="1468" actId="13926"/>
          <ac:spMkLst>
            <pc:docMk/>
            <pc:sldMk cId="2558334755" sldId="330"/>
            <ac:spMk id="9" creationId="{A6BB6557-93E3-435C-14C2-708153AC5D03}"/>
          </ac:spMkLst>
        </pc:spChg>
        <pc:spChg chg="add mod">
          <ac:chgData name="Natalia Suescun Fernandez" userId="c66f6597-3583-4b82-b396-1528eaea48da" providerId="ADAL" clId="{6B154D71-1770-4F15-A1F4-621572DD22B4}" dt="2026-09-14T03:36:45.423" v="1315" actId="1076"/>
          <ac:spMkLst>
            <pc:docMk/>
            <pc:sldMk cId="2558334755" sldId="330"/>
            <ac:spMk id="16" creationId="{0D46E523-5B59-F8E7-F0FA-15CF0C1A6415}"/>
          </ac:spMkLst>
        </pc:spChg>
        <pc:picChg chg="add mod">
          <ac:chgData name="Natalia Suescun Fernandez" userId="c66f6597-3583-4b82-b396-1528eaea48da" providerId="ADAL" clId="{6B154D71-1770-4F15-A1F4-621572DD22B4}" dt="2026-09-14T03:36:41.347" v="1314" actId="1076"/>
          <ac:picMkLst>
            <pc:docMk/>
            <pc:sldMk cId="2558334755" sldId="330"/>
            <ac:picMk id="11" creationId="{FD301BD2-886C-FCC3-0FF5-3B1B055570F9}"/>
          </ac:picMkLst>
        </pc:picChg>
        <pc:picChg chg="add mod">
          <ac:chgData name="Natalia Suescun Fernandez" userId="c66f6597-3583-4b82-b396-1528eaea48da" providerId="ADAL" clId="{6B154D71-1770-4F15-A1F4-621572DD22B4}" dt="2026-09-14T03:36:04.890" v="1301" actId="1076"/>
          <ac:picMkLst>
            <pc:docMk/>
            <pc:sldMk cId="2558334755" sldId="330"/>
            <ac:picMk id="13" creationId="{66BAB6AD-A35A-2177-E4F3-64BE1CDB8C01}"/>
          </ac:picMkLst>
        </pc:picChg>
        <pc:cxnChg chg="add mod">
          <ac:chgData name="Natalia Suescun Fernandez" userId="c66f6597-3583-4b82-b396-1528eaea48da" providerId="ADAL" clId="{6B154D71-1770-4F15-A1F4-621572DD22B4}" dt="2026-09-14T03:37:01.447" v="1318" actId="14100"/>
          <ac:cxnSpMkLst>
            <pc:docMk/>
            <pc:sldMk cId="2558334755" sldId="330"/>
            <ac:cxnSpMk id="15" creationId="{4B6EAFAD-EE96-611E-9EBB-EDDC36E1C0AE}"/>
          </ac:cxnSpMkLst>
        </pc:cxnChg>
      </pc:sldChg>
      <pc:sldChg chg="addSp delSp modSp new mod">
        <pc:chgData name="Natalia Suescun Fernandez" userId="c66f6597-3583-4b82-b396-1528eaea48da" providerId="ADAL" clId="{6B154D71-1770-4F15-A1F4-621572DD22B4}" dt="2026-09-14T03:49:59.778" v="1408" actId="1076"/>
        <pc:sldMkLst>
          <pc:docMk/>
          <pc:sldMk cId="3314939720" sldId="331"/>
        </pc:sldMkLst>
        <pc:picChg chg="add mod">
          <ac:chgData name="Natalia Suescun Fernandez" userId="c66f6597-3583-4b82-b396-1528eaea48da" providerId="ADAL" clId="{6B154D71-1770-4F15-A1F4-621572DD22B4}" dt="2026-09-14T03:49:59.778" v="1408" actId="1076"/>
          <ac:picMkLst>
            <pc:docMk/>
            <pc:sldMk cId="3314939720" sldId="331"/>
            <ac:picMk id="5" creationId="{FAD4B10E-1DCC-CAE2-CC05-F75A2ECB1E04}"/>
          </ac:picMkLst>
        </pc:picChg>
      </pc:sldChg>
      <pc:sldChg chg="addSp delSp modSp new mod">
        <pc:chgData name="Natalia Suescun Fernandez" userId="c66f6597-3583-4b82-b396-1528eaea48da" providerId="ADAL" clId="{6B154D71-1770-4F15-A1F4-621572DD22B4}" dt="2026-09-14T03:47:41.225" v="1393" actId="1076"/>
        <pc:sldMkLst>
          <pc:docMk/>
          <pc:sldMk cId="1623380635" sldId="332"/>
        </pc:sldMkLst>
        <pc:picChg chg="add mod">
          <ac:chgData name="Natalia Suescun Fernandez" userId="c66f6597-3583-4b82-b396-1528eaea48da" providerId="ADAL" clId="{6B154D71-1770-4F15-A1F4-621572DD22B4}" dt="2026-09-14T03:47:41.225" v="1393" actId="1076"/>
          <ac:picMkLst>
            <pc:docMk/>
            <pc:sldMk cId="1623380635" sldId="332"/>
            <ac:picMk id="3" creationId="{AC0367FA-01A2-7755-4275-6C7934E65384}"/>
          </ac:picMkLst>
        </pc:picChg>
      </pc:sldChg>
      <pc:sldChg chg="addSp modSp new mod">
        <pc:chgData name="Natalia Suescun Fernandez" userId="c66f6597-3583-4b82-b396-1528eaea48da" providerId="ADAL" clId="{6B154D71-1770-4F15-A1F4-621572DD22B4}" dt="2026-09-15T03:13:11.076" v="1523" actId="1076"/>
        <pc:sldMkLst>
          <pc:docMk/>
          <pc:sldMk cId="3942571189" sldId="333"/>
        </pc:sldMkLst>
        <pc:picChg chg="add mod">
          <ac:chgData name="Natalia Suescun Fernandez" userId="c66f6597-3583-4b82-b396-1528eaea48da" providerId="ADAL" clId="{6B154D71-1770-4F15-A1F4-621572DD22B4}" dt="2026-09-14T03:47:48.690" v="1396" actId="1076"/>
          <ac:picMkLst>
            <pc:docMk/>
            <pc:sldMk cId="3942571189" sldId="333"/>
            <ac:picMk id="3" creationId="{25D2DD5C-B991-FD8C-A7D1-410F86668C31}"/>
          </ac:picMkLst>
        </pc:picChg>
        <pc:picChg chg="add mod">
          <ac:chgData name="Natalia Suescun Fernandez" userId="c66f6597-3583-4b82-b396-1528eaea48da" providerId="ADAL" clId="{6B154D71-1770-4F15-A1F4-621572DD22B4}" dt="2026-09-15T03:13:11.076" v="1523" actId="1076"/>
          <ac:picMkLst>
            <pc:docMk/>
            <pc:sldMk cId="3942571189" sldId="333"/>
            <ac:picMk id="5" creationId="{4FB81CFD-C6F5-DD58-DEF3-7997FCC537A1}"/>
          </ac:picMkLst>
        </pc:picChg>
      </pc:sldChg>
      <pc:sldChg chg="modSp mod">
        <pc:chgData name="Natalia Suescun Fernandez" userId="c66f6597-3583-4b82-b396-1528eaea48da" providerId="ADAL" clId="{6B154D71-1770-4F15-A1F4-621572DD22B4}" dt="2026-09-15T03:11:41.766" v="1512" actId="20577"/>
        <pc:sldMkLst>
          <pc:docMk/>
          <pc:sldMk cId="2933218577" sldId="344"/>
        </pc:sldMkLst>
        <pc:spChg chg="mod">
          <ac:chgData name="Natalia Suescun Fernandez" userId="c66f6597-3583-4b82-b396-1528eaea48da" providerId="ADAL" clId="{6B154D71-1770-4F15-A1F4-621572DD22B4}" dt="2026-09-15T03:11:39.180" v="1511"/>
          <ac:spMkLst>
            <pc:docMk/>
            <pc:sldMk cId="2933218577" sldId="344"/>
            <ac:spMk id="400" creationId="{1C1D3C01-7A34-C3CE-2FB6-7B5D00BFE23D}"/>
          </ac:spMkLst>
        </pc:spChg>
        <pc:spChg chg="mod">
          <ac:chgData name="Natalia Suescun Fernandez" userId="c66f6597-3583-4b82-b396-1528eaea48da" providerId="ADAL" clId="{6B154D71-1770-4F15-A1F4-621572DD22B4}" dt="2026-09-15T03:11:18.320" v="1508" actId="20577"/>
          <ac:spMkLst>
            <pc:docMk/>
            <pc:sldMk cId="2933218577" sldId="344"/>
            <ac:spMk id="401" creationId="{70FE30E8-C7D1-64D0-209B-8F877EA7C859}"/>
          </ac:spMkLst>
        </pc:spChg>
      </pc:sldChg>
      <pc:sldMasterChg chg="delSldLayout">
        <pc:chgData name="Natalia Suescun Fernandez" userId="c66f6597-3583-4b82-b396-1528eaea48da" providerId="ADAL" clId="{6B154D71-1770-4F15-A1F4-621572DD22B4}" dt="2026-09-22T01:26:56.446" v="1560" actId="2696"/>
        <pc:sldMasterMkLst>
          <pc:docMk/>
          <pc:sldMasterMk cId="0" sldId="2147483685"/>
        </pc:sldMasterMkLst>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50"/>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52"/>
          </pc:sldLayoutMkLst>
        </pc:sldLayoutChg>
        <pc:sldLayoutChg chg="del">
          <pc:chgData name="Natalia Suescun Fernandez" userId="c66f6597-3583-4b82-b396-1528eaea48da" providerId="ADAL" clId="{6B154D71-1770-4F15-A1F4-621572DD22B4}" dt="2026-09-22T01:26:26.077" v="1555" actId="2696"/>
          <pc:sldLayoutMkLst>
            <pc:docMk/>
            <pc:sldMasterMk cId="0" sldId="2147483685"/>
            <pc:sldLayoutMk cId="0" sldId="2147483653"/>
          </pc:sldLayoutMkLst>
        </pc:sldLayoutChg>
        <pc:sldLayoutChg chg="del">
          <pc:chgData name="Natalia Suescun Fernandez" userId="c66f6597-3583-4b82-b396-1528eaea48da" providerId="ADAL" clId="{6B154D71-1770-4F15-A1F4-621572DD22B4}" dt="2026-09-22T01:26:17.451" v="1552" actId="2696"/>
          <pc:sldLayoutMkLst>
            <pc:docMk/>
            <pc:sldMasterMk cId="0" sldId="2147483685"/>
            <pc:sldLayoutMk cId="0" sldId="2147483654"/>
          </pc:sldLayoutMkLst>
        </pc:sldLayoutChg>
        <pc:sldLayoutChg chg="del">
          <pc:chgData name="Natalia Suescun Fernandez" userId="c66f6597-3583-4b82-b396-1528eaea48da" providerId="ADAL" clId="{6B154D71-1770-4F15-A1F4-621572DD22B4}" dt="2026-09-22T01:26:30.359" v="1556" actId="2696"/>
          <pc:sldLayoutMkLst>
            <pc:docMk/>
            <pc:sldMasterMk cId="0" sldId="2147483685"/>
            <pc:sldLayoutMk cId="0" sldId="2147483657"/>
          </pc:sldLayoutMkLst>
        </pc:sldLayoutChg>
        <pc:sldLayoutChg chg="del">
          <pc:chgData name="Natalia Suescun Fernandez" userId="c66f6597-3583-4b82-b396-1528eaea48da" providerId="ADAL" clId="{6B154D71-1770-4F15-A1F4-621572DD22B4}" dt="2026-09-22T01:26:20.690" v="1553" actId="2696"/>
          <pc:sldLayoutMkLst>
            <pc:docMk/>
            <pc:sldMasterMk cId="0" sldId="2147483685"/>
            <pc:sldLayoutMk cId="0" sldId="2147483660"/>
          </pc:sldLayoutMkLst>
        </pc:sldLayoutChg>
        <pc:sldLayoutChg chg="del">
          <pc:chgData name="Natalia Suescun Fernandez" userId="c66f6597-3583-4b82-b396-1528eaea48da" providerId="ADAL" clId="{6B154D71-1770-4F15-A1F4-621572DD22B4}" dt="2026-09-22T01:26:35.643" v="1558" actId="2696"/>
          <pc:sldLayoutMkLst>
            <pc:docMk/>
            <pc:sldMasterMk cId="0" sldId="2147483685"/>
            <pc:sldLayoutMk cId="0" sldId="2147483662"/>
          </pc:sldLayoutMkLst>
        </pc:sldLayoutChg>
        <pc:sldLayoutChg chg="del">
          <pc:chgData name="Natalia Suescun Fernandez" userId="c66f6597-3583-4b82-b396-1528eaea48da" providerId="ADAL" clId="{6B154D71-1770-4F15-A1F4-621572DD22B4}" dt="2026-09-22T01:26:33.144" v="1557" actId="2696"/>
          <pc:sldLayoutMkLst>
            <pc:docMk/>
            <pc:sldMasterMk cId="0" sldId="2147483685"/>
            <pc:sldLayoutMk cId="0" sldId="2147483663"/>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64"/>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65"/>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69"/>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70"/>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5"/>
            <pc:sldLayoutMk cId="0" sldId="2147483671"/>
          </pc:sldLayoutMkLst>
        </pc:sldLayoutChg>
        <pc:sldLayoutChg chg="del">
          <pc:chgData name="Natalia Suescun Fernandez" userId="c66f6597-3583-4b82-b396-1528eaea48da" providerId="ADAL" clId="{6B154D71-1770-4F15-A1F4-621572DD22B4}" dt="2026-09-22T01:26:06.024" v="1548" actId="2696"/>
          <pc:sldLayoutMkLst>
            <pc:docMk/>
            <pc:sldMasterMk cId="0" sldId="2147483685"/>
            <pc:sldLayoutMk cId="0" sldId="2147483675"/>
          </pc:sldLayoutMkLst>
        </pc:sldLayoutChg>
        <pc:sldLayoutChg chg="del">
          <pc:chgData name="Natalia Suescun Fernandez" userId="c66f6597-3583-4b82-b396-1528eaea48da" providerId="ADAL" clId="{6B154D71-1770-4F15-A1F4-621572DD22B4}" dt="2026-09-22T01:26:11.857" v="1550" actId="2696"/>
          <pc:sldLayoutMkLst>
            <pc:docMk/>
            <pc:sldMasterMk cId="0" sldId="2147483685"/>
            <pc:sldLayoutMk cId="0" sldId="2147483676"/>
          </pc:sldLayoutMkLst>
        </pc:sldLayoutChg>
        <pc:sldLayoutChg chg="del">
          <pc:chgData name="Natalia Suescun Fernandez" userId="c66f6597-3583-4b82-b396-1528eaea48da" providerId="ADAL" clId="{6B154D71-1770-4F15-A1F4-621572DD22B4}" dt="2026-09-22T01:26:14.482" v="1551" actId="2696"/>
          <pc:sldLayoutMkLst>
            <pc:docMk/>
            <pc:sldMasterMk cId="0" sldId="2147483685"/>
            <pc:sldLayoutMk cId="0" sldId="2147483677"/>
          </pc:sldLayoutMkLst>
        </pc:sldLayoutChg>
      </pc:sldMasterChg>
      <pc:sldMasterChg chg="del delSldLayout">
        <pc:chgData name="Natalia Suescun Fernandez" userId="c66f6597-3583-4b82-b396-1528eaea48da" providerId="ADAL" clId="{6B154D71-1770-4F15-A1F4-621572DD22B4}" dt="2026-09-22T01:26:56.446" v="1560" actId="2696"/>
        <pc:sldMasterMkLst>
          <pc:docMk/>
          <pc:sldMasterMk cId="0" sldId="2147483686"/>
        </pc:sldMasterMkLst>
        <pc:sldLayoutChg chg="del">
          <pc:chgData name="Natalia Suescun Fernandez" userId="c66f6597-3583-4b82-b396-1528eaea48da" providerId="ADAL" clId="{6B154D71-1770-4F15-A1F4-621572DD22B4}" dt="2026-09-22T01:26:56.446" v="1560" actId="2696"/>
          <pc:sldLayoutMkLst>
            <pc:docMk/>
            <pc:sldMasterMk cId="0" sldId="2147483686"/>
            <pc:sldLayoutMk cId="0" sldId="2147483681"/>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6"/>
            <pc:sldLayoutMk cId="0" sldId="2147483682"/>
          </pc:sldLayoutMkLst>
        </pc:sldLayoutChg>
      </pc:sldMasterChg>
      <pc:sldMasterChg chg="del delSldLayout">
        <pc:chgData name="Natalia Suescun Fernandez" userId="c66f6597-3583-4b82-b396-1528eaea48da" providerId="ADAL" clId="{6B154D71-1770-4F15-A1F4-621572DD22B4}" dt="2026-09-22T01:27:00.400" v="1561" actId="2696"/>
        <pc:sldMasterMkLst>
          <pc:docMk/>
          <pc:sldMasterMk cId="0" sldId="2147483687"/>
        </pc:sldMasterMkLst>
        <pc:sldLayoutChg chg="del">
          <pc:chgData name="Natalia Suescun Fernandez" userId="c66f6597-3583-4b82-b396-1528eaea48da" providerId="ADAL" clId="{6B154D71-1770-4F15-A1F4-621572DD22B4}" dt="2026-09-22T01:27:00.400" v="1561" actId="2696"/>
          <pc:sldLayoutMkLst>
            <pc:docMk/>
            <pc:sldMasterMk cId="0" sldId="2147483687"/>
            <pc:sldLayoutMk cId="0" sldId="2147483683"/>
          </pc:sldLayoutMkLst>
        </pc:sldLayoutChg>
        <pc:sldLayoutChg chg="del">
          <pc:chgData name="Natalia Suescun Fernandez" userId="c66f6597-3583-4b82-b396-1528eaea48da" providerId="ADAL" clId="{6B154D71-1770-4F15-A1F4-621572DD22B4}" dt="2026-09-22T01:26:56.446" v="1560" actId="2696"/>
          <pc:sldLayoutMkLst>
            <pc:docMk/>
            <pc:sldMasterMk cId="0" sldId="2147483687"/>
            <pc:sldLayoutMk cId="0" sldId="2147483684"/>
          </pc:sldLayoutMkLst>
        </pc:sldLayoutChg>
      </pc:sldMasterChg>
    </pc:docChg>
  </pc:docChgLst>
  <pc:docChgLst>
    <pc:chgData name="Johan Felipe Hernandez Garcia" userId="232ffeac-7fc8-45ca-aebe-e4cfa3399a3c" providerId="ADAL" clId="{322EBCED-D631-5BCB-99D1-F980689E0972}"/>
    <pc:docChg chg="custSel addSld delSld modSld">
      <pc:chgData name="Johan Felipe Hernandez Garcia" userId="232ffeac-7fc8-45ca-aebe-e4cfa3399a3c" providerId="ADAL" clId="{322EBCED-D631-5BCB-99D1-F980689E0972}" dt="2026-09-15T03:16:10.232" v="16" actId="478"/>
      <pc:docMkLst>
        <pc:docMk/>
      </pc:docMkLst>
      <pc:sldChg chg="add">
        <pc:chgData name="Johan Felipe Hernandez Garcia" userId="232ffeac-7fc8-45ca-aebe-e4cfa3399a3c" providerId="ADAL" clId="{322EBCED-D631-5BCB-99D1-F980689E0972}" dt="2026-09-15T03:03:01.799" v="11"/>
        <pc:sldMkLst>
          <pc:docMk/>
          <pc:sldMk cId="0" sldId="257"/>
        </pc:sldMkLst>
      </pc:sldChg>
      <pc:sldChg chg="add">
        <pc:chgData name="Johan Felipe Hernandez Garcia" userId="232ffeac-7fc8-45ca-aebe-e4cfa3399a3c" providerId="ADAL" clId="{322EBCED-D631-5BCB-99D1-F980689E0972}" dt="2026-09-15T03:03:01.799" v="11"/>
        <pc:sldMkLst>
          <pc:docMk/>
          <pc:sldMk cId="0" sldId="261"/>
        </pc:sldMkLst>
      </pc:sldChg>
      <pc:sldChg chg="add">
        <pc:chgData name="Johan Felipe Hernandez Garcia" userId="232ffeac-7fc8-45ca-aebe-e4cfa3399a3c" providerId="ADAL" clId="{322EBCED-D631-5BCB-99D1-F980689E0972}" dt="2026-09-15T03:03:01.799" v="11"/>
        <pc:sldMkLst>
          <pc:docMk/>
          <pc:sldMk cId="0" sldId="262"/>
        </pc:sldMkLst>
      </pc:sldChg>
      <pc:sldChg chg="add">
        <pc:chgData name="Johan Felipe Hernandez Garcia" userId="232ffeac-7fc8-45ca-aebe-e4cfa3399a3c" providerId="ADAL" clId="{322EBCED-D631-5BCB-99D1-F980689E0972}" dt="2026-09-15T03:03:01.799" v="11"/>
        <pc:sldMkLst>
          <pc:docMk/>
          <pc:sldMk cId="0" sldId="264"/>
        </pc:sldMkLst>
      </pc:sldChg>
      <pc:sldChg chg="modNotes">
        <pc:chgData name="Johan Felipe Hernandez Garcia" userId="232ffeac-7fc8-45ca-aebe-e4cfa3399a3c" providerId="ADAL" clId="{322EBCED-D631-5BCB-99D1-F980689E0972}" dt="2026-09-13T19:19:48.949" v="1"/>
        <pc:sldMkLst>
          <pc:docMk/>
          <pc:sldMk cId="0" sldId="266"/>
        </pc:sldMkLst>
      </pc:sldChg>
      <pc:sldChg chg="modNotes">
        <pc:chgData name="Johan Felipe Hernandez Garcia" userId="232ffeac-7fc8-45ca-aebe-e4cfa3399a3c" providerId="ADAL" clId="{322EBCED-D631-5BCB-99D1-F980689E0972}" dt="2026-09-13T19:19:48.949" v="1"/>
        <pc:sldMkLst>
          <pc:docMk/>
          <pc:sldMk cId="0" sldId="267"/>
        </pc:sldMkLst>
      </pc:sldChg>
      <pc:sldChg chg="modNotes">
        <pc:chgData name="Johan Felipe Hernandez Garcia" userId="232ffeac-7fc8-45ca-aebe-e4cfa3399a3c" providerId="ADAL" clId="{322EBCED-D631-5BCB-99D1-F980689E0972}" dt="2026-09-13T19:19:48.949" v="1"/>
        <pc:sldMkLst>
          <pc:docMk/>
          <pc:sldMk cId="0" sldId="269"/>
        </pc:sldMkLst>
      </pc:sldChg>
      <pc:sldChg chg="modNotes">
        <pc:chgData name="Johan Felipe Hernandez Garcia" userId="232ffeac-7fc8-45ca-aebe-e4cfa3399a3c" providerId="ADAL" clId="{322EBCED-D631-5BCB-99D1-F980689E0972}" dt="2026-09-13T19:19:48.949" v="1"/>
        <pc:sldMkLst>
          <pc:docMk/>
          <pc:sldMk cId="0" sldId="270"/>
        </pc:sldMkLst>
      </pc:sldChg>
      <pc:sldChg chg="modNotes">
        <pc:chgData name="Johan Felipe Hernandez Garcia" userId="232ffeac-7fc8-45ca-aebe-e4cfa3399a3c" providerId="ADAL" clId="{322EBCED-D631-5BCB-99D1-F980689E0972}" dt="2026-09-13T19:19:48.949" v="1"/>
        <pc:sldMkLst>
          <pc:docMk/>
          <pc:sldMk cId="0" sldId="271"/>
        </pc:sldMkLst>
      </pc:sldChg>
      <pc:sldChg chg="modNotes">
        <pc:chgData name="Johan Felipe Hernandez Garcia" userId="232ffeac-7fc8-45ca-aebe-e4cfa3399a3c" providerId="ADAL" clId="{322EBCED-D631-5BCB-99D1-F980689E0972}" dt="2026-09-13T19:19:48.949" v="1"/>
        <pc:sldMkLst>
          <pc:docMk/>
          <pc:sldMk cId="0" sldId="272"/>
        </pc:sldMkLst>
      </pc:sldChg>
      <pc:sldChg chg="modNotes">
        <pc:chgData name="Johan Felipe Hernandez Garcia" userId="232ffeac-7fc8-45ca-aebe-e4cfa3399a3c" providerId="ADAL" clId="{322EBCED-D631-5BCB-99D1-F980689E0972}" dt="2026-09-13T19:19:48.949" v="1"/>
        <pc:sldMkLst>
          <pc:docMk/>
          <pc:sldMk cId="0" sldId="273"/>
        </pc:sldMkLst>
      </pc:sldChg>
      <pc:sldChg chg="modNotes">
        <pc:chgData name="Johan Felipe Hernandez Garcia" userId="232ffeac-7fc8-45ca-aebe-e4cfa3399a3c" providerId="ADAL" clId="{322EBCED-D631-5BCB-99D1-F980689E0972}" dt="2026-09-13T19:19:48.949" v="1"/>
        <pc:sldMkLst>
          <pc:docMk/>
          <pc:sldMk cId="0" sldId="274"/>
        </pc:sldMkLst>
      </pc:sldChg>
      <pc:sldChg chg="modNotes">
        <pc:chgData name="Johan Felipe Hernandez Garcia" userId="232ffeac-7fc8-45ca-aebe-e4cfa3399a3c" providerId="ADAL" clId="{322EBCED-D631-5BCB-99D1-F980689E0972}" dt="2026-09-13T19:19:48.949" v="1"/>
        <pc:sldMkLst>
          <pc:docMk/>
          <pc:sldMk cId="0" sldId="275"/>
        </pc:sldMkLst>
      </pc:sldChg>
      <pc:sldChg chg="modNotes">
        <pc:chgData name="Johan Felipe Hernandez Garcia" userId="232ffeac-7fc8-45ca-aebe-e4cfa3399a3c" providerId="ADAL" clId="{322EBCED-D631-5BCB-99D1-F980689E0972}" dt="2026-09-13T19:19:48.949" v="1"/>
        <pc:sldMkLst>
          <pc:docMk/>
          <pc:sldMk cId="0" sldId="276"/>
        </pc:sldMkLst>
      </pc:sldChg>
      <pc:sldChg chg="modNotes">
        <pc:chgData name="Johan Felipe Hernandez Garcia" userId="232ffeac-7fc8-45ca-aebe-e4cfa3399a3c" providerId="ADAL" clId="{322EBCED-D631-5BCB-99D1-F980689E0972}" dt="2026-09-13T19:19:48.949" v="1"/>
        <pc:sldMkLst>
          <pc:docMk/>
          <pc:sldMk cId="0" sldId="277"/>
        </pc:sldMkLst>
      </pc:sldChg>
      <pc:sldChg chg="modNotes">
        <pc:chgData name="Johan Felipe Hernandez Garcia" userId="232ffeac-7fc8-45ca-aebe-e4cfa3399a3c" providerId="ADAL" clId="{322EBCED-D631-5BCB-99D1-F980689E0972}" dt="2026-09-13T19:19:48.949" v="1"/>
        <pc:sldMkLst>
          <pc:docMk/>
          <pc:sldMk cId="0" sldId="278"/>
        </pc:sldMkLst>
      </pc:sldChg>
      <pc:sldChg chg="modNotes">
        <pc:chgData name="Johan Felipe Hernandez Garcia" userId="232ffeac-7fc8-45ca-aebe-e4cfa3399a3c" providerId="ADAL" clId="{322EBCED-D631-5BCB-99D1-F980689E0972}" dt="2026-09-13T19:19:48.949" v="1"/>
        <pc:sldMkLst>
          <pc:docMk/>
          <pc:sldMk cId="0" sldId="279"/>
        </pc:sldMkLst>
      </pc:sldChg>
      <pc:sldChg chg="modNotes">
        <pc:chgData name="Johan Felipe Hernandez Garcia" userId="232ffeac-7fc8-45ca-aebe-e4cfa3399a3c" providerId="ADAL" clId="{322EBCED-D631-5BCB-99D1-F980689E0972}" dt="2026-09-13T19:19:48.949" v="1"/>
        <pc:sldMkLst>
          <pc:docMk/>
          <pc:sldMk cId="0" sldId="280"/>
        </pc:sldMkLst>
      </pc:sldChg>
      <pc:sldChg chg="modNotes">
        <pc:chgData name="Johan Felipe Hernandez Garcia" userId="232ffeac-7fc8-45ca-aebe-e4cfa3399a3c" providerId="ADAL" clId="{322EBCED-D631-5BCB-99D1-F980689E0972}" dt="2026-09-13T19:19:48.949" v="1"/>
        <pc:sldMkLst>
          <pc:docMk/>
          <pc:sldMk cId="0" sldId="281"/>
        </pc:sldMkLst>
      </pc:sldChg>
      <pc:sldChg chg="modNotes">
        <pc:chgData name="Johan Felipe Hernandez Garcia" userId="232ffeac-7fc8-45ca-aebe-e4cfa3399a3c" providerId="ADAL" clId="{322EBCED-D631-5BCB-99D1-F980689E0972}" dt="2026-09-13T19:19:48.949" v="1"/>
        <pc:sldMkLst>
          <pc:docMk/>
          <pc:sldMk cId="0" sldId="282"/>
        </pc:sldMkLst>
      </pc:sldChg>
      <pc:sldChg chg="modNotes">
        <pc:chgData name="Johan Felipe Hernandez Garcia" userId="232ffeac-7fc8-45ca-aebe-e4cfa3399a3c" providerId="ADAL" clId="{322EBCED-D631-5BCB-99D1-F980689E0972}" dt="2026-09-13T19:19:48.949" v="1"/>
        <pc:sldMkLst>
          <pc:docMk/>
          <pc:sldMk cId="0" sldId="283"/>
        </pc:sldMkLst>
      </pc:sldChg>
      <pc:sldChg chg="modNotes">
        <pc:chgData name="Johan Felipe Hernandez Garcia" userId="232ffeac-7fc8-45ca-aebe-e4cfa3399a3c" providerId="ADAL" clId="{322EBCED-D631-5BCB-99D1-F980689E0972}" dt="2026-09-13T19:19:48.949" v="1"/>
        <pc:sldMkLst>
          <pc:docMk/>
          <pc:sldMk cId="0" sldId="284"/>
        </pc:sldMkLst>
      </pc:sldChg>
      <pc:sldChg chg="modNotes">
        <pc:chgData name="Johan Felipe Hernandez Garcia" userId="232ffeac-7fc8-45ca-aebe-e4cfa3399a3c" providerId="ADAL" clId="{322EBCED-D631-5BCB-99D1-F980689E0972}" dt="2026-09-13T19:19:48.949" v="1"/>
        <pc:sldMkLst>
          <pc:docMk/>
          <pc:sldMk cId="0" sldId="285"/>
        </pc:sldMkLst>
      </pc:sldChg>
      <pc:sldChg chg="modNotes">
        <pc:chgData name="Johan Felipe Hernandez Garcia" userId="232ffeac-7fc8-45ca-aebe-e4cfa3399a3c" providerId="ADAL" clId="{322EBCED-D631-5BCB-99D1-F980689E0972}" dt="2026-09-13T19:19:48.949" v="1"/>
        <pc:sldMkLst>
          <pc:docMk/>
          <pc:sldMk cId="0" sldId="287"/>
        </pc:sldMkLst>
      </pc:sldChg>
      <pc:sldChg chg="modNotes">
        <pc:chgData name="Johan Felipe Hernandez Garcia" userId="232ffeac-7fc8-45ca-aebe-e4cfa3399a3c" providerId="ADAL" clId="{322EBCED-D631-5BCB-99D1-F980689E0972}" dt="2026-09-13T19:19:48.949" v="1"/>
        <pc:sldMkLst>
          <pc:docMk/>
          <pc:sldMk cId="0" sldId="291"/>
        </pc:sldMkLst>
      </pc:sldChg>
      <pc:sldChg chg="modNotes">
        <pc:chgData name="Johan Felipe Hernandez Garcia" userId="232ffeac-7fc8-45ca-aebe-e4cfa3399a3c" providerId="ADAL" clId="{322EBCED-D631-5BCB-99D1-F980689E0972}" dt="2026-09-13T19:19:48.949" v="1"/>
        <pc:sldMkLst>
          <pc:docMk/>
          <pc:sldMk cId="0" sldId="292"/>
        </pc:sldMkLst>
      </pc:sldChg>
      <pc:sldChg chg="modNotes">
        <pc:chgData name="Johan Felipe Hernandez Garcia" userId="232ffeac-7fc8-45ca-aebe-e4cfa3399a3c" providerId="ADAL" clId="{322EBCED-D631-5BCB-99D1-F980689E0972}" dt="2026-09-13T19:19:48.949" v="1"/>
        <pc:sldMkLst>
          <pc:docMk/>
          <pc:sldMk cId="0" sldId="293"/>
        </pc:sldMkLst>
      </pc:sldChg>
      <pc:sldChg chg="add">
        <pc:chgData name="Johan Felipe Hernandez Garcia" userId="232ffeac-7fc8-45ca-aebe-e4cfa3399a3c" providerId="ADAL" clId="{322EBCED-D631-5BCB-99D1-F980689E0972}" dt="2026-09-15T03:03:01.799" v="11"/>
        <pc:sldMkLst>
          <pc:docMk/>
          <pc:sldMk cId="0" sldId="335"/>
        </pc:sldMkLst>
      </pc:sldChg>
      <pc:sldChg chg="add">
        <pc:chgData name="Johan Felipe Hernandez Garcia" userId="232ffeac-7fc8-45ca-aebe-e4cfa3399a3c" providerId="ADAL" clId="{322EBCED-D631-5BCB-99D1-F980689E0972}" dt="2026-09-15T03:03:01.799" v="11"/>
        <pc:sldMkLst>
          <pc:docMk/>
          <pc:sldMk cId="0" sldId="336"/>
        </pc:sldMkLst>
      </pc:sldChg>
      <pc:sldChg chg="add">
        <pc:chgData name="Johan Felipe Hernandez Garcia" userId="232ffeac-7fc8-45ca-aebe-e4cfa3399a3c" providerId="ADAL" clId="{322EBCED-D631-5BCB-99D1-F980689E0972}" dt="2026-09-15T03:03:01.799" v="11"/>
        <pc:sldMkLst>
          <pc:docMk/>
          <pc:sldMk cId="0" sldId="337"/>
        </pc:sldMkLst>
      </pc:sldChg>
      <pc:sldChg chg="add">
        <pc:chgData name="Johan Felipe Hernandez Garcia" userId="232ffeac-7fc8-45ca-aebe-e4cfa3399a3c" providerId="ADAL" clId="{322EBCED-D631-5BCB-99D1-F980689E0972}" dt="2026-09-15T03:03:01.799" v="11"/>
        <pc:sldMkLst>
          <pc:docMk/>
          <pc:sldMk cId="0" sldId="338"/>
        </pc:sldMkLst>
      </pc:sldChg>
      <pc:sldChg chg="add">
        <pc:chgData name="Johan Felipe Hernandez Garcia" userId="232ffeac-7fc8-45ca-aebe-e4cfa3399a3c" providerId="ADAL" clId="{322EBCED-D631-5BCB-99D1-F980689E0972}" dt="2026-09-15T03:03:01.799" v="11"/>
        <pc:sldMkLst>
          <pc:docMk/>
          <pc:sldMk cId="0" sldId="339"/>
        </pc:sldMkLst>
      </pc:sldChg>
      <pc:sldChg chg="add">
        <pc:chgData name="Johan Felipe Hernandez Garcia" userId="232ffeac-7fc8-45ca-aebe-e4cfa3399a3c" providerId="ADAL" clId="{322EBCED-D631-5BCB-99D1-F980689E0972}" dt="2026-09-15T03:03:01.799" v="11"/>
        <pc:sldMkLst>
          <pc:docMk/>
          <pc:sldMk cId="0" sldId="340"/>
        </pc:sldMkLst>
      </pc:sldChg>
      <pc:sldChg chg="add">
        <pc:chgData name="Johan Felipe Hernandez Garcia" userId="232ffeac-7fc8-45ca-aebe-e4cfa3399a3c" providerId="ADAL" clId="{322EBCED-D631-5BCB-99D1-F980689E0972}" dt="2026-09-15T03:03:01.799" v="11"/>
        <pc:sldMkLst>
          <pc:docMk/>
          <pc:sldMk cId="0" sldId="341"/>
        </pc:sldMkLst>
      </pc:sldChg>
      <pc:sldChg chg="add">
        <pc:chgData name="Johan Felipe Hernandez Garcia" userId="232ffeac-7fc8-45ca-aebe-e4cfa3399a3c" providerId="ADAL" clId="{322EBCED-D631-5BCB-99D1-F980689E0972}" dt="2026-09-15T03:03:01.799" v="11"/>
        <pc:sldMkLst>
          <pc:docMk/>
          <pc:sldMk cId="0" sldId="342"/>
        </pc:sldMkLst>
      </pc:sldChg>
      <pc:sldChg chg="add">
        <pc:chgData name="Johan Felipe Hernandez Garcia" userId="232ffeac-7fc8-45ca-aebe-e4cfa3399a3c" providerId="ADAL" clId="{322EBCED-D631-5BCB-99D1-F980689E0972}" dt="2026-09-15T03:03:01.799" v="11"/>
        <pc:sldMkLst>
          <pc:docMk/>
          <pc:sldMk cId="0" sldId="343"/>
        </pc:sldMkLst>
      </pc:sldChg>
      <pc:sldChg chg="delSp modSp add mod">
        <pc:chgData name="Johan Felipe Hernandez Garcia" userId="232ffeac-7fc8-45ca-aebe-e4cfa3399a3c" providerId="ADAL" clId="{322EBCED-D631-5BCB-99D1-F980689E0972}" dt="2026-09-15T03:16:10.232" v="16" actId="478"/>
        <pc:sldMkLst>
          <pc:docMk/>
          <pc:sldMk cId="2933218577" sldId="344"/>
        </pc:sldMkLst>
        <pc:spChg chg="mod">
          <ac:chgData name="Johan Felipe Hernandez Garcia" userId="232ffeac-7fc8-45ca-aebe-e4cfa3399a3c" providerId="ADAL" clId="{322EBCED-D631-5BCB-99D1-F980689E0972}" dt="2026-09-15T03:16:07.086" v="15" actId="20577"/>
          <ac:spMkLst>
            <pc:docMk/>
            <pc:sldMk cId="2933218577" sldId="344"/>
            <ac:spMk id="401" creationId="{70FE30E8-C7D1-64D0-209B-8F877EA7C859}"/>
          </ac:spMkLst>
        </pc:spChg>
      </pc:sldChg>
    </pc:docChg>
  </pc:docChgLst>
  <pc:docChgLst>
    <pc:chgData name="Laura Camila Pinzon Piñeros" userId="S::lc.pinzonp1@uniandes.edu.co::b9551e4e-a62c-4114-8996-57da7ba12514" providerId="AD" clId="Web-{9380A5AD-9FED-3CA5-376B-60A386A29D87}"/>
    <pc:docChg chg="delSld">
      <pc:chgData name="Laura Camila Pinzon Piñeros" userId="S::lc.pinzonp1@uniandes.edu.co::b9551e4e-a62c-4114-8996-57da7ba12514" providerId="AD" clId="Web-{9380A5AD-9FED-3CA5-376B-60A386A29D87}" dt="2026-09-15T02:59:36.696" v="0"/>
      <pc:docMkLst>
        <pc:docMk/>
      </pc:docMkLst>
      <pc:sldChg chg="del">
        <pc:chgData name="Laura Camila Pinzon Piñeros" userId="S::lc.pinzonp1@uniandes.edu.co::b9551e4e-a62c-4114-8996-57da7ba12514" providerId="AD" clId="Web-{9380A5AD-9FED-3CA5-376B-60A386A29D87}" dt="2026-09-15T02:59:36.696" v="0"/>
        <pc:sldMkLst>
          <pc:docMk/>
          <pc:sldMk cId="0" sldId="262"/>
        </pc:sldMkLst>
      </pc:sldChg>
    </pc:docChg>
  </pc:docChgLst>
  <pc:docChgLst>
    <pc:chgData name="Laura Camila Pinzon Piñeros" userId="b9551e4e-a62c-4114-8996-57da7ba12514" providerId="ADAL" clId="{F058124C-3E34-5CA1-8741-37E1F8130692}"/>
    <pc:docChg chg="undo custSel addSld delSld modSld sldOrd">
      <pc:chgData name="Laura Camila Pinzon Piñeros" userId="b9551e4e-a62c-4114-8996-57da7ba12514" providerId="ADAL" clId="{F058124C-3E34-5CA1-8741-37E1F8130692}" dt="2026-09-13T06:09:12.939" v="4121" actId="1076"/>
      <pc:docMkLst>
        <pc:docMk/>
      </pc:docMkLst>
      <pc:sldChg chg="modSp mod">
        <pc:chgData name="Laura Camila Pinzon Piñeros" userId="b9551e4e-a62c-4114-8996-57da7ba12514" providerId="ADAL" clId="{F058124C-3E34-5CA1-8741-37E1F8130692}" dt="2026-09-13T02:06:29.907" v="179" actId="14100"/>
        <pc:sldMkLst>
          <pc:docMk/>
          <pc:sldMk cId="0" sldId="256"/>
        </pc:sldMkLst>
        <pc:spChg chg="mod">
          <ac:chgData name="Laura Camila Pinzon Piñeros" userId="b9551e4e-a62c-4114-8996-57da7ba12514" providerId="ADAL" clId="{F058124C-3E34-5CA1-8741-37E1F8130692}" dt="2026-09-13T02:04:22.292" v="82" actId="1076"/>
          <ac:spMkLst>
            <pc:docMk/>
            <pc:sldMk cId="0" sldId="256"/>
            <ac:spMk id="291" creationId="{00000000-0000-0000-0000-000000000000}"/>
          </ac:spMkLst>
        </pc:spChg>
        <pc:spChg chg="mod">
          <ac:chgData name="Laura Camila Pinzon Piñeros" userId="b9551e4e-a62c-4114-8996-57da7ba12514" providerId="ADAL" clId="{F058124C-3E34-5CA1-8741-37E1F8130692}" dt="2026-09-13T02:06:29.907" v="179" actId="14100"/>
          <ac:spMkLst>
            <pc:docMk/>
            <pc:sldMk cId="0" sldId="256"/>
            <ac:spMk id="292" creationId="{00000000-0000-0000-0000-000000000000}"/>
          </ac:spMkLst>
        </pc:spChg>
      </pc:sldChg>
      <pc:sldChg chg="modSp mod modShow">
        <pc:chgData name="Laura Camila Pinzon Piñeros" userId="b9551e4e-a62c-4114-8996-57da7ba12514" providerId="ADAL" clId="{F058124C-3E34-5CA1-8741-37E1F8130692}" dt="2026-09-13T06:07:07.198" v="4103" actId="20577"/>
        <pc:sldMkLst>
          <pc:docMk/>
          <pc:sldMk cId="0" sldId="258"/>
        </pc:sldMkLst>
        <pc:spChg chg="mod">
          <ac:chgData name="Laura Camila Pinzon Piñeros" userId="b9551e4e-a62c-4114-8996-57da7ba12514" providerId="ADAL" clId="{F058124C-3E34-5CA1-8741-37E1F8130692}" dt="2026-09-13T06:07:07.198" v="4103" actId="20577"/>
          <ac:spMkLst>
            <pc:docMk/>
            <pc:sldMk cId="0" sldId="258"/>
            <ac:spMk id="310" creationId="{00000000-0000-0000-0000-000000000000}"/>
          </ac:spMkLst>
        </pc:spChg>
        <pc:spChg chg="mod">
          <ac:chgData name="Laura Camila Pinzon Piñeros" userId="b9551e4e-a62c-4114-8996-57da7ba12514" providerId="ADAL" clId="{F058124C-3E34-5CA1-8741-37E1F8130692}" dt="2026-09-13T06:05:57.037" v="4055" actId="20577"/>
          <ac:spMkLst>
            <pc:docMk/>
            <pc:sldMk cId="0" sldId="258"/>
            <ac:spMk id="311" creationId="{00000000-0000-0000-0000-000000000000}"/>
          </ac:spMkLst>
        </pc:spChg>
        <pc:spChg chg="mod">
          <ac:chgData name="Laura Camila Pinzon Piñeros" userId="b9551e4e-a62c-4114-8996-57da7ba12514" providerId="ADAL" clId="{F058124C-3E34-5CA1-8741-37E1F8130692}" dt="2026-09-13T06:04:18.378" v="3947" actId="20577"/>
          <ac:spMkLst>
            <pc:docMk/>
            <pc:sldMk cId="0" sldId="258"/>
            <ac:spMk id="312" creationId="{00000000-0000-0000-0000-000000000000}"/>
          </ac:spMkLst>
        </pc:spChg>
        <pc:spChg chg="mod">
          <ac:chgData name="Laura Camila Pinzon Piñeros" userId="b9551e4e-a62c-4114-8996-57da7ba12514" providerId="ADAL" clId="{F058124C-3E34-5CA1-8741-37E1F8130692}" dt="2026-09-13T02:17:02.072" v="509" actId="20577"/>
          <ac:spMkLst>
            <pc:docMk/>
            <pc:sldMk cId="0" sldId="258"/>
            <ac:spMk id="315" creationId="{00000000-0000-0000-0000-000000000000}"/>
          </ac:spMkLst>
        </pc:spChg>
        <pc:spChg chg="mod">
          <ac:chgData name="Laura Camila Pinzon Piñeros" userId="b9551e4e-a62c-4114-8996-57da7ba12514" providerId="ADAL" clId="{F058124C-3E34-5CA1-8741-37E1F8130692}" dt="2026-09-13T06:06:47.438" v="4085" actId="1076"/>
          <ac:spMkLst>
            <pc:docMk/>
            <pc:sldMk cId="0" sldId="258"/>
            <ac:spMk id="317" creationId="{00000000-0000-0000-0000-000000000000}"/>
          </ac:spMkLst>
        </pc:spChg>
        <pc:spChg chg="mod">
          <ac:chgData name="Laura Camila Pinzon Piñeros" userId="b9551e4e-a62c-4114-8996-57da7ba12514" providerId="ADAL" clId="{F058124C-3E34-5CA1-8741-37E1F8130692}" dt="2026-09-13T02:16:40.285" v="482" actId="14100"/>
          <ac:spMkLst>
            <pc:docMk/>
            <pc:sldMk cId="0" sldId="258"/>
            <ac:spMk id="318" creationId="{00000000-0000-0000-0000-000000000000}"/>
          </ac:spMkLst>
        </pc:spChg>
        <pc:spChg chg="mod">
          <ac:chgData name="Laura Camila Pinzon Piñeros" userId="b9551e4e-a62c-4114-8996-57da7ba12514" providerId="ADAL" clId="{F058124C-3E34-5CA1-8741-37E1F8130692}" dt="2026-09-13T02:17:19.980" v="551" actId="20577"/>
          <ac:spMkLst>
            <pc:docMk/>
            <pc:sldMk cId="0" sldId="258"/>
            <ac:spMk id="321" creationId="{00000000-0000-0000-0000-000000000000}"/>
          </ac:spMkLst>
        </pc:spChg>
      </pc:sldChg>
      <pc:sldChg chg="addSp delSp modSp mod">
        <pc:chgData name="Laura Camila Pinzon Piñeros" userId="b9551e4e-a62c-4114-8996-57da7ba12514" providerId="ADAL" clId="{F058124C-3E34-5CA1-8741-37E1F8130692}" dt="2026-09-13T06:09:12.939" v="4121" actId="1076"/>
        <pc:sldMkLst>
          <pc:docMk/>
          <pc:sldMk cId="0" sldId="259"/>
        </pc:sldMkLst>
        <pc:spChg chg="mod">
          <ac:chgData name="Laura Camila Pinzon Piñeros" userId="b9551e4e-a62c-4114-8996-57da7ba12514" providerId="ADAL" clId="{F058124C-3E34-5CA1-8741-37E1F8130692}" dt="2026-09-13T02:59:03.291" v="1277" actId="1076"/>
          <ac:spMkLst>
            <pc:docMk/>
            <pc:sldMk cId="0" sldId="259"/>
            <ac:spMk id="327" creationId="{00000000-0000-0000-0000-000000000000}"/>
          </ac:spMkLst>
        </pc:spChg>
        <pc:spChg chg="mod">
          <ac:chgData name="Laura Camila Pinzon Piñeros" userId="b9551e4e-a62c-4114-8996-57da7ba12514" providerId="ADAL" clId="{F058124C-3E34-5CA1-8741-37E1F8130692}" dt="2026-09-13T02:59:00.474" v="1276" actId="1076"/>
          <ac:spMkLst>
            <pc:docMk/>
            <pc:sldMk cId="0" sldId="259"/>
            <ac:spMk id="328" creationId="{00000000-0000-0000-0000-000000000000}"/>
          </ac:spMkLst>
        </pc:spChg>
      </pc:sldChg>
      <pc:sldChg chg="modSp mod">
        <pc:chgData name="Laura Camila Pinzon Piñeros" userId="b9551e4e-a62c-4114-8996-57da7ba12514" providerId="ADAL" clId="{F058124C-3E34-5CA1-8741-37E1F8130692}" dt="2026-09-13T03:58:17.282" v="1755" actId="1076"/>
        <pc:sldMkLst>
          <pc:docMk/>
          <pc:sldMk cId="0" sldId="260"/>
        </pc:sldMkLst>
        <pc:spChg chg="mod">
          <ac:chgData name="Laura Camila Pinzon Piñeros" userId="b9551e4e-a62c-4114-8996-57da7ba12514" providerId="ADAL" clId="{F058124C-3E34-5CA1-8741-37E1F8130692}" dt="2026-09-13T03:57:59.983" v="1751" actId="14100"/>
          <ac:spMkLst>
            <pc:docMk/>
            <pc:sldMk cId="0" sldId="260"/>
            <ac:spMk id="335" creationId="{00000000-0000-0000-0000-000000000000}"/>
          </ac:spMkLst>
        </pc:spChg>
        <pc:spChg chg="mod">
          <ac:chgData name="Laura Camila Pinzon Piñeros" userId="b9551e4e-a62c-4114-8996-57da7ba12514" providerId="ADAL" clId="{F058124C-3E34-5CA1-8741-37E1F8130692}" dt="2026-09-13T03:00:11.619" v="1311" actId="20577"/>
          <ac:spMkLst>
            <pc:docMk/>
            <pc:sldMk cId="0" sldId="260"/>
            <ac:spMk id="337" creationId="{00000000-0000-0000-0000-000000000000}"/>
          </ac:spMkLst>
        </pc:spChg>
        <pc:spChg chg="mod">
          <ac:chgData name="Laura Camila Pinzon Piñeros" userId="b9551e4e-a62c-4114-8996-57da7ba12514" providerId="ADAL" clId="{F058124C-3E34-5CA1-8741-37E1F8130692}" dt="2026-09-13T03:58:05.948" v="1753" actId="14100"/>
          <ac:spMkLst>
            <pc:docMk/>
            <pc:sldMk cId="0" sldId="260"/>
            <ac:spMk id="338" creationId="{00000000-0000-0000-0000-000000000000}"/>
          </ac:spMkLst>
        </pc:spChg>
        <pc:spChg chg="mod">
          <ac:chgData name="Laura Camila Pinzon Piñeros" userId="b9551e4e-a62c-4114-8996-57da7ba12514" providerId="ADAL" clId="{F058124C-3E34-5CA1-8741-37E1F8130692}" dt="2026-09-13T03:58:17.282" v="1755" actId="1076"/>
          <ac:spMkLst>
            <pc:docMk/>
            <pc:sldMk cId="0" sldId="260"/>
            <ac:spMk id="339" creationId="{00000000-0000-0000-0000-000000000000}"/>
          </ac:spMkLst>
        </pc:spChg>
      </pc:sldChg>
      <pc:sldChg chg="addSp modSp mod ord">
        <pc:chgData name="Laura Camila Pinzon Piñeros" userId="b9551e4e-a62c-4114-8996-57da7ba12514" providerId="ADAL" clId="{F058124C-3E34-5CA1-8741-37E1F8130692}" dt="2026-09-13T04:57:16.246" v="3023" actId="1076"/>
        <pc:sldMkLst>
          <pc:docMk/>
          <pc:sldMk cId="0" sldId="263"/>
        </pc:sldMkLst>
        <pc:spChg chg="mod">
          <ac:chgData name="Laura Camila Pinzon Piñeros" userId="b9551e4e-a62c-4114-8996-57da7ba12514" providerId="ADAL" clId="{F058124C-3E34-5CA1-8741-37E1F8130692}" dt="2026-09-13T04:57:16.246" v="3023" actId="1076"/>
          <ac:spMkLst>
            <pc:docMk/>
            <pc:sldMk cId="0" sldId="263"/>
            <ac:spMk id="357" creationId="{00000000-0000-0000-0000-000000000000}"/>
          </ac:spMkLst>
        </pc:spChg>
        <pc:spChg chg="mod">
          <ac:chgData name="Laura Camila Pinzon Piñeros" userId="b9551e4e-a62c-4114-8996-57da7ba12514" providerId="ADAL" clId="{F058124C-3E34-5CA1-8741-37E1F8130692}" dt="2026-09-13T04:54:29.609" v="3007" actId="14100"/>
          <ac:spMkLst>
            <pc:docMk/>
            <pc:sldMk cId="0" sldId="263"/>
            <ac:spMk id="358" creationId="{00000000-0000-0000-0000-000000000000}"/>
          </ac:spMkLst>
        </pc:spChg>
        <pc:picChg chg="add mod">
          <ac:chgData name="Laura Camila Pinzon Piñeros" userId="b9551e4e-a62c-4114-8996-57da7ba12514" providerId="ADAL" clId="{F058124C-3E34-5CA1-8741-37E1F8130692}" dt="2026-09-13T04:57:03.299" v="3019" actId="1076"/>
          <ac:picMkLst>
            <pc:docMk/>
            <pc:sldMk cId="0" sldId="263"/>
            <ac:picMk id="2" creationId="{7D81FA4F-1CE4-0CFA-1242-9158AE8E3E58}"/>
          </ac:picMkLst>
        </pc:picChg>
      </pc:sldChg>
      <pc:sldChg chg="modSp mod">
        <pc:chgData name="Laura Camila Pinzon Piñeros" userId="b9551e4e-a62c-4114-8996-57da7ba12514" providerId="ADAL" clId="{F058124C-3E34-5CA1-8741-37E1F8130692}" dt="2026-09-13T06:08:32.481" v="4115" actId="20577"/>
        <pc:sldMkLst>
          <pc:docMk/>
          <pc:sldMk cId="0" sldId="265"/>
        </pc:sldMkLst>
        <pc:spChg chg="mod">
          <ac:chgData name="Laura Camila Pinzon Piñeros" userId="b9551e4e-a62c-4114-8996-57da7ba12514" providerId="ADAL" clId="{F058124C-3E34-5CA1-8741-37E1F8130692}" dt="2026-09-13T06:08:32.481" v="4115" actId="20577"/>
          <ac:spMkLst>
            <pc:docMk/>
            <pc:sldMk cId="0" sldId="265"/>
            <ac:spMk id="400" creationId="{00000000-0000-0000-0000-000000000000}"/>
          </ac:spMkLst>
        </pc:spChg>
      </pc:sldChg>
      <pc:sldChg chg="addSp delSp modSp add mod">
        <pc:chgData name="Laura Camila Pinzon Piñeros" userId="b9551e4e-a62c-4114-8996-57da7ba12514" providerId="ADAL" clId="{F058124C-3E34-5CA1-8741-37E1F8130692}" dt="2026-09-13T05:22:25.348" v="3502" actId="1076"/>
        <pc:sldMkLst>
          <pc:docMk/>
          <pc:sldMk cId="4212370010" sldId="313"/>
        </pc:sldMkLst>
        <pc:spChg chg="add mod">
          <ac:chgData name="Laura Camila Pinzon Piñeros" userId="b9551e4e-a62c-4114-8996-57da7ba12514" providerId="ADAL" clId="{F058124C-3E34-5CA1-8741-37E1F8130692}" dt="2026-09-13T05:22:18.733" v="3499" actId="1076"/>
          <ac:spMkLst>
            <pc:docMk/>
            <pc:sldMk cId="4212370010" sldId="313"/>
            <ac:spMk id="3" creationId="{D683C5D3-9AF6-4D49-0D84-0F0BAE2DAEE8}"/>
          </ac:spMkLst>
        </pc:spChg>
        <pc:spChg chg="add mod">
          <ac:chgData name="Laura Camila Pinzon Piñeros" userId="b9551e4e-a62c-4114-8996-57da7ba12514" providerId="ADAL" clId="{F058124C-3E34-5CA1-8741-37E1F8130692}" dt="2026-09-13T05:20:16.214" v="3435" actId="1076"/>
          <ac:spMkLst>
            <pc:docMk/>
            <pc:sldMk cId="4212370010" sldId="313"/>
            <ac:spMk id="6" creationId="{35715F0B-3ED8-8C52-670B-2BF1879C7825}"/>
          </ac:spMkLst>
        </pc:spChg>
        <pc:spChg chg="add mod">
          <ac:chgData name="Laura Camila Pinzon Piñeros" userId="b9551e4e-a62c-4114-8996-57da7ba12514" providerId="ADAL" clId="{F058124C-3E34-5CA1-8741-37E1F8130692}" dt="2026-09-13T05:22:14.709" v="3497" actId="14100"/>
          <ac:spMkLst>
            <pc:docMk/>
            <pc:sldMk cId="4212370010" sldId="313"/>
            <ac:spMk id="8" creationId="{08E1AD0A-76F6-B6E2-90FF-70CE03C4F960}"/>
          </ac:spMkLst>
        </pc:spChg>
        <pc:spChg chg="mod">
          <ac:chgData name="Laura Camila Pinzon Piñeros" userId="b9551e4e-a62c-4114-8996-57da7ba12514" providerId="ADAL" clId="{F058124C-3E34-5CA1-8741-37E1F8130692}" dt="2026-09-13T05:11:01.013" v="3148" actId="20577"/>
          <ac:spMkLst>
            <pc:docMk/>
            <pc:sldMk cId="4212370010" sldId="313"/>
            <ac:spMk id="350" creationId="{CA86B847-D299-C75C-CC4E-1A4BF4766774}"/>
          </ac:spMkLst>
        </pc:spChg>
        <pc:spChg chg="mod">
          <ac:chgData name="Laura Camila Pinzon Piñeros" userId="b9551e4e-a62c-4114-8996-57da7ba12514" providerId="ADAL" clId="{F058124C-3E34-5CA1-8741-37E1F8130692}" dt="2026-09-13T05:22:07.619" v="3493" actId="1076"/>
          <ac:spMkLst>
            <pc:docMk/>
            <pc:sldMk cId="4212370010" sldId="313"/>
            <ac:spMk id="351" creationId="{97F09553-F92E-E3AB-A298-3072851F0EC9}"/>
          </ac:spMkLst>
        </pc:spChg>
        <pc:picChg chg="add mod">
          <ac:chgData name="Laura Camila Pinzon Piñeros" userId="b9551e4e-a62c-4114-8996-57da7ba12514" providerId="ADAL" clId="{F058124C-3E34-5CA1-8741-37E1F8130692}" dt="2026-09-13T05:22:11.457" v="3496" actId="1076"/>
          <ac:picMkLst>
            <pc:docMk/>
            <pc:sldMk cId="4212370010" sldId="313"/>
            <ac:picMk id="7" creationId="{34C97118-5800-CB74-A656-6E474677C6C9}"/>
          </ac:picMkLst>
        </pc:picChg>
        <pc:picChg chg="add mod">
          <ac:chgData name="Laura Camila Pinzon Piñeros" userId="b9551e4e-a62c-4114-8996-57da7ba12514" providerId="ADAL" clId="{F058124C-3E34-5CA1-8741-37E1F8130692}" dt="2026-09-13T05:22:25.348" v="3502" actId="1076"/>
          <ac:picMkLst>
            <pc:docMk/>
            <pc:sldMk cId="4212370010" sldId="313"/>
            <ac:picMk id="9" creationId="{F394D25E-41EC-29B5-04C0-0D915320C116}"/>
          </ac:picMkLst>
        </pc:picChg>
      </pc:sldChg>
      <pc:sldChg chg="addSp delSp modSp add mod">
        <pc:chgData name="Laura Camila Pinzon Piñeros" userId="b9551e4e-a62c-4114-8996-57da7ba12514" providerId="ADAL" clId="{F058124C-3E34-5CA1-8741-37E1F8130692}" dt="2026-09-13T05:32:09.243" v="3551" actId="123"/>
        <pc:sldMkLst>
          <pc:docMk/>
          <pc:sldMk cId="485197441" sldId="314"/>
        </pc:sldMkLst>
        <pc:spChg chg="mod">
          <ac:chgData name="Laura Camila Pinzon Piñeros" userId="b9551e4e-a62c-4114-8996-57da7ba12514" providerId="ADAL" clId="{F058124C-3E34-5CA1-8741-37E1F8130692}" dt="2026-09-13T05:25:00.036" v="3507" actId="113"/>
          <ac:spMkLst>
            <pc:docMk/>
            <pc:sldMk cId="485197441" sldId="314"/>
            <ac:spMk id="6" creationId="{DEC7B8FB-6926-01F3-879D-B59EF80DDE3D}"/>
          </ac:spMkLst>
        </pc:spChg>
        <pc:spChg chg="add mod">
          <ac:chgData name="Laura Camila Pinzon Piñeros" userId="b9551e4e-a62c-4114-8996-57da7ba12514" providerId="ADAL" clId="{F058124C-3E34-5CA1-8741-37E1F8130692}" dt="2026-09-13T05:32:09.243" v="3551" actId="123"/>
          <ac:spMkLst>
            <pc:docMk/>
            <pc:sldMk cId="485197441" sldId="314"/>
            <ac:spMk id="12" creationId="{86E01108-7D51-FE7C-0970-300C5DF3E138}"/>
          </ac:spMkLst>
        </pc:spChg>
        <pc:spChg chg="add mod">
          <ac:chgData name="Laura Camila Pinzon Piñeros" userId="b9551e4e-a62c-4114-8996-57da7ba12514" providerId="ADAL" clId="{F058124C-3E34-5CA1-8741-37E1F8130692}" dt="2026-09-13T05:32:04.605" v="3549" actId="1076"/>
          <ac:spMkLst>
            <pc:docMk/>
            <pc:sldMk cId="485197441" sldId="314"/>
            <ac:spMk id="14" creationId="{20619488-7E7F-1BE8-E521-1A7C897D39EA}"/>
          </ac:spMkLst>
        </pc:spChg>
        <pc:picChg chg="add mod">
          <ac:chgData name="Laura Camila Pinzon Piñeros" userId="b9551e4e-a62c-4114-8996-57da7ba12514" providerId="ADAL" clId="{F058124C-3E34-5CA1-8741-37E1F8130692}" dt="2026-09-13T05:25:14.599" v="3512" actId="1076"/>
          <ac:picMkLst>
            <pc:docMk/>
            <pc:sldMk cId="485197441" sldId="314"/>
            <ac:picMk id="11" creationId="{6FC00141-B9A7-B0A2-E8BA-2A1B53AB4935}"/>
          </ac:picMkLst>
        </pc:picChg>
        <pc:picChg chg="add mod">
          <ac:chgData name="Laura Camila Pinzon Piñeros" userId="b9551e4e-a62c-4114-8996-57da7ba12514" providerId="ADAL" clId="{F058124C-3E34-5CA1-8741-37E1F8130692}" dt="2026-09-13T05:32:02.262" v="3548" actId="1076"/>
          <ac:picMkLst>
            <pc:docMk/>
            <pc:sldMk cId="485197441" sldId="314"/>
            <ac:picMk id="13" creationId="{8833D6CA-1326-DAD8-A2BF-1054902908BF}"/>
          </ac:picMkLst>
        </pc:picChg>
      </pc:sldChg>
      <pc:sldChg chg="addSp delSp modSp new mod">
        <pc:chgData name="Laura Camila Pinzon Piñeros" userId="b9551e4e-a62c-4114-8996-57da7ba12514" providerId="ADAL" clId="{F058124C-3E34-5CA1-8741-37E1F8130692}" dt="2026-09-13T05:48:08.982" v="3814" actId="1076"/>
        <pc:sldMkLst>
          <pc:docMk/>
          <pc:sldMk cId="821659292" sldId="315"/>
        </pc:sldMkLst>
        <pc:spChg chg="mod">
          <ac:chgData name="Laura Camila Pinzon Piñeros" userId="b9551e4e-a62c-4114-8996-57da7ba12514" providerId="ADAL" clId="{F058124C-3E34-5CA1-8741-37E1F8130692}" dt="2026-09-13T05:44:10.101" v="3762" actId="1076"/>
          <ac:spMkLst>
            <pc:docMk/>
            <pc:sldMk cId="821659292" sldId="315"/>
            <ac:spMk id="2" creationId="{E5F4EB65-459E-FB8F-A3A7-7FAB8845A08F}"/>
          </ac:spMkLst>
        </pc:spChg>
        <pc:spChg chg="mod">
          <ac:chgData name="Laura Camila Pinzon Piñeros" userId="b9551e4e-a62c-4114-8996-57da7ba12514" providerId="ADAL" clId="{F058124C-3E34-5CA1-8741-37E1F8130692}" dt="2026-09-13T05:44:17.630" v="3764" actId="1076"/>
          <ac:spMkLst>
            <pc:docMk/>
            <pc:sldMk cId="821659292" sldId="315"/>
            <ac:spMk id="3" creationId="{AFDD4B89-440F-9D3E-1685-47B85CD13172}"/>
          </ac:spMkLst>
        </pc:spChg>
        <pc:spChg chg="mod">
          <ac:chgData name="Laura Camila Pinzon Piñeros" userId="b9551e4e-a62c-4114-8996-57da7ba12514" providerId="ADAL" clId="{F058124C-3E34-5CA1-8741-37E1F8130692}" dt="2026-09-13T05:44:15.386" v="3763" actId="1076"/>
          <ac:spMkLst>
            <pc:docMk/>
            <pc:sldMk cId="821659292" sldId="315"/>
            <ac:spMk id="4" creationId="{DA17ACCE-4209-18C4-D1BB-C3DA37192510}"/>
          </ac:spMkLst>
        </pc:spChg>
        <pc:spChg chg="add mod">
          <ac:chgData name="Laura Camila Pinzon Piñeros" userId="b9551e4e-a62c-4114-8996-57da7ba12514" providerId="ADAL" clId="{F058124C-3E34-5CA1-8741-37E1F8130692}" dt="2026-09-13T05:48:02.756" v="3810" actId="14100"/>
          <ac:spMkLst>
            <pc:docMk/>
            <pc:sldMk cId="821659292" sldId="315"/>
            <ac:spMk id="9" creationId="{40B2EC90-852D-07E8-1366-F0E7F864032C}"/>
          </ac:spMkLst>
        </pc:spChg>
        <pc:picChg chg="add mod">
          <ac:chgData name="Laura Camila Pinzon Piñeros" userId="b9551e4e-a62c-4114-8996-57da7ba12514" providerId="ADAL" clId="{F058124C-3E34-5CA1-8741-37E1F8130692}" dt="2026-09-13T05:44:29.444" v="3771" actId="1076"/>
          <ac:picMkLst>
            <pc:docMk/>
            <pc:sldMk cId="821659292" sldId="315"/>
            <ac:picMk id="5" creationId="{6D7AE22B-141E-5266-2AB7-2714C224EBE7}"/>
          </ac:picMkLst>
        </pc:picChg>
        <pc:picChg chg="add mod">
          <ac:chgData name="Laura Camila Pinzon Piñeros" userId="b9551e4e-a62c-4114-8996-57da7ba12514" providerId="ADAL" clId="{F058124C-3E34-5CA1-8741-37E1F8130692}" dt="2026-09-13T05:48:08.120" v="3813" actId="1076"/>
          <ac:picMkLst>
            <pc:docMk/>
            <pc:sldMk cId="821659292" sldId="315"/>
            <ac:picMk id="6" creationId="{327E8CB9-A60C-92F2-05C0-5430A593B1B4}"/>
          </ac:picMkLst>
        </pc:picChg>
        <pc:picChg chg="add mod">
          <ac:chgData name="Laura Camila Pinzon Piñeros" userId="b9551e4e-a62c-4114-8996-57da7ba12514" providerId="ADAL" clId="{F058124C-3E34-5CA1-8741-37E1F8130692}" dt="2026-09-13T05:48:07.212" v="3812" actId="1076"/>
          <ac:picMkLst>
            <pc:docMk/>
            <pc:sldMk cId="821659292" sldId="315"/>
            <ac:picMk id="10" creationId="{2E6B8610-5775-9CEA-2528-D54437B4E6A4}"/>
          </ac:picMkLst>
        </pc:picChg>
      </pc:sldChg>
      <pc:sldChg chg="addSp delSp modSp new mod">
        <pc:chgData name="Laura Camila Pinzon Piñeros" userId="b9551e4e-a62c-4114-8996-57da7ba12514" providerId="ADAL" clId="{F058124C-3E34-5CA1-8741-37E1F8130692}" dt="2026-09-13T06:03:08.488" v="3923" actId="1076"/>
        <pc:sldMkLst>
          <pc:docMk/>
          <pc:sldMk cId="2327330216" sldId="316"/>
        </pc:sldMkLst>
        <pc:spChg chg="mod">
          <ac:chgData name="Laura Camila Pinzon Piñeros" userId="b9551e4e-a62c-4114-8996-57da7ba12514" providerId="ADAL" clId="{F058124C-3E34-5CA1-8741-37E1F8130692}" dt="2026-09-13T06:01:17.867" v="3896" actId="1076"/>
          <ac:spMkLst>
            <pc:docMk/>
            <pc:sldMk cId="2327330216" sldId="316"/>
            <ac:spMk id="2" creationId="{C8455607-81F0-AF55-1100-E96B6C910903}"/>
          </ac:spMkLst>
        </pc:spChg>
        <pc:spChg chg="mod">
          <ac:chgData name="Laura Camila Pinzon Piñeros" userId="b9551e4e-a62c-4114-8996-57da7ba12514" providerId="ADAL" clId="{F058124C-3E34-5CA1-8741-37E1F8130692}" dt="2026-09-13T06:02:15.553" v="3903" actId="1076"/>
          <ac:spMkLst>
            <pc:docMk/>
            <pc:sldMk cId="2327330216" sldId="316"/>
            <ac:spMk id="3" creationId="{05CD6B19-0390-9DF1-C895-643E25F3AAFB}"/>
          </ac:spMkLst>
        </pc:spChg>
        <pc:spChg chg="mod">
          <ac:chgData name="Laura Camila Pinzon Piñeros" userId="b9551e4e-a62c-4114-8996-57da7ba12514" providerId="ADAL" clId="{F058124C-3E34-5CA1-8741-37E1F8130692}" dt="2026-09-13T06:03:03.839" v="3922" actId="20577"/>
          <ac:spMkLst>
            <pc:docMk/>
            <pc:sldMk cId="2327330216" sldId="316"/>
            <ac:spMk id="4" creationId="{515A07E8-4C68-E7BD-981E-F4A80B60B46D}"/>
          </ac:spMkLst>
        </pc:spChg>
        <pc:spChg chg="add mod">
          <ac:chgData name="Laura Camila Pinzon Piñeros" userId="b9551e4e-a62c-4114-8996-57da7ba12514" providerId="ADAL" clId="{F058124C-3E34-5CA1-8741-37E1F8130692}" dt="2026-09-13T05:58:17.727" v="3878" actId="1076"/>
          <ac:spMkLst>
            <pc:docMk/>
            <pc:sldMk cId="2327330216" sldId="316"/>
            <ac:spMk id="5" creationId="{C0EF5D6D-6950-9DED-AF4F-2DB6F3E1962E}"/>
          </ac:spMkLst>
        </pc:spChg>
        <pc:spChg chg="add mod">
          <ac:chgData name="Laura Camila Pinzon Piñeros" userId="b9551e4e-a62c-4114-8996-57da7ba12514" providerId="ADAL" clId="{F058124C-3E34-5CA1-8741-37E1F8130692}" dt="2026-09-13T06:02:49.721" v="3916" actId="114"/>
          <ac:spMkLst>
            <pc:docMk/>
            <pc:sldMk cId="2327330216" sldId="316"/>
            <ac:spMk id="11" creationId="{F436EDA8-BA48-8A78-1BE0-7239E43D47BB}"/>
          </ac:spMkLst>
        </pc:spChg>
        <pc:picChg chg="add mod">
          <ac:chgData name="Laura Camila Pinzon Piñeros" userId="b9551e4e-a62c-4114-8996-57da7ba12514" providerId="ADAL" clId="{F058124C-3E34-5CA1-8741-37E1F8130692}" dt="2026-09-13T06:03:08.488" v="3923" actId="1076"/>
          <ac:picMkLst>
            <pc:docMk/>
            <pc:sldMk cId="2327330216" sldId="316"/>
            <ac:picMk id="9" creationId="{AAF54340-2CE7-DC23-3E53-1E60924331D6}"/>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_152_0.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_153_0.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_155_0.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_156_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autoTitleDeleted val="1"/>
    <c:plotArea>
      <c:layout/>
      <c:areaChart>
        <c:grouping val="standard"/>
        <c:varyColors val="0"/>
        <c:ser>
          <c:idx val="0"/>
          <c:order val="0"/>
          <c:tx>
            <c:strRef>
              <c:f>Sheet1!$B$1</c:f>
              <c:strCache>
                <c:ptCount val="1"/>
                <c:pt idx="0">
                  <c:v>Con el individuo (x)</c:v>
                </c:pt>
              </c:strCache>
            </c:strRef>
          </c:tx>
          <c:spPr>
            <a:solidFill>
              <a:srgbClr val="404040">
                <a:alpha val="55000"/>
              </a:srgbClr>
            </a:solidFill>
            <a:ln>
              <a:solidFill>
                <a:srgbClr val="404040"/>
              </a:solidFill>
            </a:ln>
          </c:spPr>
          <c:cat>
            <c:strRef>
              <c:f>Sheet1!$A$2:$A$92</c:f>
              <c:strCache>
                <c:ptCount val="91"/>
                <c:pt idx="0">
                  <c:v>-4.5</c:v>
                </c:pt>
                <c:pt idx="1">
                  <c:v>-4.4</c:v>
                </c:pt>
                <c:pt idx="2">
                  <c:v>-4.3</c:v>
                </c:pt>
                <c:pt idx="3">
                  <c:v>-4.2</c:v>
                </c:pt>
                <c:pt idx="4">
                  <c:v>-4.1</c:v>
                </c:pt>
                <c:pt idx="5">
                  <c:v>-4.0</c:v>
                </c:pt>
                <c:pt idx="6">
                  <c:v>-3.9</c:v>
                </c:pt>
                <c:pt idx="7">
                  <c:v>-3.8</c:v>
                </c:pt>
                <c:pt idx="8">
                  <c:v>-3.7</c:v>
                </c:pt>
                <c:pt idx="9">
                  <c:v>-3.6</c:v>
                </c:pt>
                <c:pt idx="10">
                  <c:v>-3.5</c:v>
                </c:pt>
                <c:pt idx="11">
                  <c:v>-3.4</c:v>
                </c:pt>
                <c:pt idx="12">
                  <c:v>-3.3</c:v>
                </c:pt>
                <c:pt idx="13">
                  <c:v>-3.2</c:v>
                </c:pt>
                <c:pt idx="14">
                  <c:v>-3.1</c:v>
                </c:pt>
                <c:pt idx="15">
                  <c:v>-3.0</c:v>
                </c:pt>
                <c:pt idx="16">
                  <c:v>-2.9</c:v>
                </c:pt>
                <c:pt idx="17">
                  <c:v>-2.8</c:v>
                </c:pt>
                <c:pt idx="18">
                  <c:v>-2.7</c:v>
                </c:pt>
                <c:pt idx="19">
                  <c:v>-2.6</c:v>
                </c:pt>
                <c:pt idx="20">
                  <c:v>-2.5</c:v>
                </c:pt>
                <c:pt idx="21">
                  <c:v>-2.4</c:v>
                </c:pt>
                <c:pt idx="22">
                  <c:v>-2.3</c:v>
                </c:pt>
                <c:pt idx="23">
                  <c:v>-2.2</c:v>
                </c:pt>
                <c:pt idx="24">
                  <c:v>-2.1</c:v>
                </c:pt>
                <c:pt idx="25">
                  <c:v>-2.0</c:v>
                </c:pt>
                <c:pt idx="26">
                  <c:v>-1.9</c:v>
                </c:pt>
                <c:pt idx="27">
                  <c:v>-1.8</c:v>
                </c:pt>
                <c:pt idx="28">
                  <c:v>-1.7</c:v>
                </c:pt>
                <c:pt idx="29">
                  <c:v>-1.6</c:v>
                </c:pt>
                <c:pt idx="30">
                  <c:v>-1.5</c:v>
                </c:pt>
                <c:pt idx="31">
                  <c:v>-1.4</c:v>
                </c:pt>
                <c:pt idx="32">
                  <c:v>-1.3</c:v>
                </c:pt>
                <c:pt idx="33">
                  <c:v>-1.2</c:v>
                </c:pt>
                <c:pt idx="34">
                  <c:v>-1.1</c:v>
                </c:pt>
                <c:pt idx="35">
                  <c:v>-1.0</c:v>
                </c:pt>
                <c:pt idx="36">
                  <c:v>-0.9</c:v>
                </c:pt>
                <c:pt idx="37">
                  <c:v>-0.8</c:v>
                </c:pt>
                <c:pt idx="38">
                  <c:v>-0.7</c:v>
                </c:pt>
                <c:pt idx="39">
                  <c:v>-0.6</c:v>
                </c:pt>
                <c:pt idx="40">
                  <c:v>-0.5</c:v>
                </c:pt>
                <c:pt idx="41">
                  <c:v>-0.4</c:v>
                </c:pt>
                <c:pt idx="42">
                  <c:v>-0.3</c:v>
                </c:pt>
                <c:pt idx="43">
                  <c:v>-0.2</c:v>
                </c:pt>
                <c:pt idx="44">
                  <c:v>-0.1</c:v>
                </c:pt>
                <c:pt idx="45">
                  <c:v>0.0</c:v>
                </c:pt>
                <c:pt idx="46">
                  <c:v>0.1</c:v>
                </c:pt>
                <c:pt idx="47">
                  <c:v>0.2</c:v>
                </c:pt>
                <c:pt idx="48">
                  <c:v>0.3</c:v>
                </c:pt>
                <c:pt idx="49">
                  <c:v>0.4</c:v>
                </c:pt>
                <c:pt idx="50">
                  <c:v>0.5</c:v>
                </c:pt>
                <c:pt idx="51">
                  <c:v>0.6</c:v>
                </c:pt>
                <c:pt idx="52">
                  <c:v>0.7</c:v>
                </c:pt>
                <c:pt idx="53">
                  <c:v>0.8</c:v>
                </c:pt>
                <c:pt idx="54">
                  <c:v>0.9</c:v>
                </c:pt>
                <c:pt idx="55">
                  <c:v>1.0</c:v>
                </c:pt>
                <c:pt idx="56">
                  <c:v>1.1</c:v>
                </c:pt>
                <c:pt idx="57">
                  <c:v>1.2</c:v>
                </c:pt>
                <c:pt idx="58">
                  <c:v>1.3</c:v>
                </c:pt>
                <c:pt idx="59">
                  <c:v>1.4</c:v>
                </c:pt>
                <c:pt idx="60">
                  <c:v>1.5</c:v>
                </c:pt>
                <c:pt idx="61">
                  <c:v>1.6</c:v>
                </c:pt>
                <c:pt idx="62">
                  <c:v>1.7</c:v>
                </c:pt>
                <c:pt idx="63">
                  <c:v>1.8</c:v>
                </c:pt>
                <c:pt idx="64">
                  <c:v>1.9</c:v>
                </c:pt>
                <c:pt idx="65">
                  <c:v>2.0</c:v>
                </c:pt>
                <c:pt idx="66">
                  <c:v>2.1</c:v>
                </c:pt>
                <c:pt idx="67">
                  <c:v>2.2</c:v>
                </c:pt>
                <c:pt idx="68">
                  <c:v>2.3</c:v>
                </c:pt>
                <c:pt idx="69">
                  <c:v>2.4</c:v>
                </c:pt>
                <c:pt idx="70">
                  <c:v>2.5</c:v>
                </c:pt>
                <c:pt idx="71">
                  <c:v>2.6</c:v>
                </c:pt>
                <c:pt idx="72">
                  <c:v>2.7</c:v>
                </c:pt>
                <c:pt idx="73">
                  <c:v>2.8</c:v>
                </c:pt>
                <c:pt idx="74">
                  <c:v>2.9</c:v>
                </c:pt>
                <c:pt idx="75">
                  <c:v>3.0</c:v>
                </c:pt>
                <c:pt idx="76">
                  <c:v>3.1</c:v>
                </c:pt>
                <c:pt idx="77">
                  <c:v>3.2</c:v>
                </c:pt>
                <c:pt idx="78">
                  <c:v>3.3</c:v>
                </c:pt>
                <c:pt idx="79">
                  <c:v>3.4</c:v>
                </c:pt>
                <c:pt idx="80">
                  <c:v>3.5</c:v>
                </c:pt>
                <c:pt idx="81">
                  <c:v>3.6</c:v>
                </c:pt>
                <c:pt idx="82">
                  <c:v>3.7</c:v>
                </c:pt>
                <c:pt idx="83">
                  <c:v>3.8</c:v>
                </c:pt>
                <c:pt idx="84">
                  <c:v>3.9</c:v>
                </c:pt>
                <c:pt idx="85">
                  <c:v>4.0</c:v>
                </c:pt>
                <c:pt idx="86">
                  <c:v>4.1</c:v>
                </c:pt>
                <c:pt idx="87">
                  <c:v>4.2</c:v>
                </c:pt>
                <c:pt idx="88">
                  <c:v>4.3</c:v>
                </c:pt>
                <c:pt idx="89">
                  <c:v>4.4</c:v>
                </c:pt>
                <c:pt idx="90">
                  <c:v>4.5</c:v>
                </c:pt>
              </c:strCache>
            </c:strRef>
          </c:cat>
          <c:val>
            <c:numRef>
              <c:f>Sheet1!$B$2:$B$92</c:f>
              <c:numCache>
                <c:formatCode>General</c:formatCode>
                <c:ptCount val="91"/>
                <c:pt idx="0">
                  <c:v>1E-4</c:v>
                </c:pt>
                <c:pt idx="1">
                  <c:v>2.0000000000000001E-4</c:v>
                </c:pt>
                <c:pt idx="2">
                  <c:v>2.9999999999999997E-4</c:v>
                </c:pt>
                <c:pt idx="3">
                  <c:v>4.0000000000000002E-4</c:v>
                </c:pt>
                <c:pt idx="4">
                  <c:v>5.9999999999999995E-4</c:v>
                </c:pt>
                <c:pt idx="5">
                  <c:v>8.9999999999999998E-4</c:v>
                </c:pt>
                <c:pt idx="6">
                  <c:v>1.2999999999999999E-3</c:v>
                </c:pt>
                <c:pt idx="7">
                  <c:v>1.8E-3</c:v>
                </c:pt>
                <c:pt idx="8">
                  <c:v>2.5999999999999999E-3</c:v>
                </c:pt>
                <c:pt idx="9">
                  <c:v>3.7000000000000002E-3</c:v>
                </c:pt>
                <c:pt idx="10">
                  <c:v>5.1000000000000004E-3</c:v>
                </c:pt>
                <c:pt idx="11">
                  <c:v>7.0000000000000001E-3</c:v>
                </c:pt>
                <c:pt idx="12">
                  <c:v>9.4999999999999998E-3</c:v>
                </c:pt>
                <c:pt idx="13">
                  <c:v>1.29E-2</c:v>
                </c:pt>
                <c:pt idx="14">
                  <c:v>1.72E-2</c:v>
                </c:pt>
                <c:pt idx="15">
                  <c:v>2.2800000000000001E-2</c:v>
                </c:pt>
                <c:pt idx="16">
                  <c:v>2.9899999999999999E-2</c:v>
                </c:pt>
                <c:pt idx="17">
                  <c:v>3.8699999999999998E-2</c:v>
                </c:pt>
                <c:pt idx="18">
                  <c:v>4.9700000000000001E-2</c:v>
                </c:pt>
                <c:pt idx="19">
                  <c:v>6.3200000000000006E-2</c:v>
                </c:pt>
                <c:pt idx="20">
                  <c:v>7.9600000000000004E-2</c:v>
                </c:pt>
                <c:pt idx="21">
                  <c:v>9.9099999999999994E-2</c:v>
                </c:pt>
                <c:pt idx="22">
                  <c:v>0.12230000000000001</c:v>
                </c:pt>
                <c:pt idx="23">
                  <c:v>0.14940000000000001</c:v>
                </c:pt>
                <c:pt idx="24">
                  <c:v>0.18060000000000001</c:v>
                </c:pt>
                <c:pt idx="25">
                  <c:v>0.21629999999999999</c:v>
                </c:pt>
                <c:pt idx="26">
                  <c:v>0.25629999999999997</c:v>
                </c:pt>
                <c:pt idx="27">
                  <c:v>0.30080000000000001</c:v>
                </c:pt>
                <c:pt idx="28">
                  <c:v>0.34949999999999998</c:v>
                </c:pt>
                <c:pt idx="29">
                  <c:v>0.40200000000000002</c:v>
                </c:pt>
                <c:pt idx="30">
                  <c:v>0.45779999999999998</c:v>
                </c:pt>
                <c:pt idx="31">
                  <c:v>0.51619999999999999</c:v>
                </c:pt>
                <c:pt idx="32">
                  <c:v>0.57620000000000005</c:v>
                </c:pt>
                <c:pt idx="33">
                  <c:v>0.63680000000000003</c:v>
                </c:pt>
                <c:pt idx="34">
                  <c:v>0.69679999999999997</c:v>
                </c:pt>
                <c:pt idx="35">
                  <c:v>0.75480000000000003</c:v>
                </c:pt>
                <c:pt idx="36">
                  <c:v>0.80959999999999999</c:v>
                </c:pt>
                <c:pt idx="37">
                  <c:v>0.85960000000000003</c:v>
                </c:pt>
                <c:pt idx="38">
                  <c:v>0.90369999999999995</c:v>
                </c:pt>
                <c:pt idx="39">
                  <c:v>0.94059999999999999</c:v>
                </c:pt>
                <c:pt idx="40">
                  <c:v>0.96919999999999995</c:v>
                </c:pt>
                <c:pt idx="41">
                  <c:v>0.98880000000000001</c:v>
                </c:pt>
                <c:pt idx="42">
                  <c:v>0.99880000000000002</c:v>
                </c:pt>
                <c:pt idx="43">
                  <c:v>0.99880000000000002</c:v>
                </c:pt>
                <c:pt idx="44">
                  <c:v>0.98880000000000001</c:v>
                </c:pt>
                <c:pt idx="45">
                  <c:v>0.96919999999999995</c:v>
                </c:pt>
                <c:pt idx="46">
                  <c:v>0.94059999999999999</c:v>
                </c:pt>
                <c:pt idx="47">
                  <c:v>0.90369999999999995</c:v>
                </c:pt>
                <c:pt idx="48">
                  <c:v>0.85960000000000003</c:v>
                </c:pt>
                <c:pt idx="49">
                  <c:v>0.80959999999999999</c:v>
                </c:pt>
                <c:pt idx="50">
                  <c:v>0.75480000000000003</c:v>
                </c:pt>
                <c:pt idx="51">
                  <c:v>0.69679999999999997</c:v>
                </c:pt>
                <c:pt idx="52">
                  <c:v>0.63680000000000003</c:v>
                </c:pt>
                <c:pt idx="53">
                  <c:v>0.57620000000000005</c:v>
                </c:pt>
                <c:pt idx="54">
                  <c:v>0.51619999999999999</c:v>
                </c:pt>
                <c:pt idx="55">
                  <c:v>0.45779999999999998</c:v>
                </c:pt>
                <c:pt idx="56">
                  <c:v>0.40200000000000002</c:v>
                </c:pt>
                <c:pt idx="57">
                  <c:v>0.34949999999999998</c:v>
                </c:pt>
                <c:pt idx="58">
                  <c:v>0.30080000000000001</c:v>
                </c:pt>
                <c:pt idx="59">
                  <c:v>0.25629999999999997</c:v>
                </c:pt>
                <c:pt idx="60">
                  <c:v>0.21629999999999999</c:v>
                </c:pt>
                <c:pt idx="61">
                  <c:v>0.18060000000000001</c:v>
                </c:pt>
                <c:pt idx="62">
                  <c:v>0.14940000000000001</c:v>
                </c:pt>
                <c:pt idx="63">
                  <c:v>0.12230000000000001</c:v>
                </c:pt>
                <c:pt idx="64">
                  <c:v>9.9099999999999994E-2</c:v>
                </c:pt>
                <c:pt idx="65">
                  <c:v>7.9600000000000004E-2</c:v>
                </c:pt>
                <c:pt idx="66">
                  <c:v>6.3200000000000006E-2</c:v>
                </c:pt>
                <c:pt idx="67">
                  <c:v>4.9700000000000001E-2</c:v>
                </c:pt>
                <c:pt idx="68">
                  <c:v>3.8699999999999998E-2</c:v>
                </c:pt>
                <c:pt idx="69">
                  <c:v>2.9899999999999999E-2</c:v>
                </c:pt>
                <c:pt idx="70">
                  <c:v>2.2800000000000001E-2</c:v>
                </c:pt>
                <c:pt idx="71">
                  <c:v>1.72E-2</c:v>
                </c:pt>
                <c:pt idx="72">
                  <c:v>1.29E-2</c:v>
                </c:pt>
                <c:pt idx="73">
                  <c:v>9.4999999999999998E-3</c:v>
                </c:pt>
                <c:pt idx="74">
                  <c:v>7.0000000000000001E-3</c:v>
                </c:pt>
                <c:pt idx="75">
                  <c:v>5.1000000000000004E-3</c:v>
                </c:pt>
                <c:pt idx="76">
                  <c:v>3.7000000000000002E-3</c:v>
                </c:pt>
                <c:pt idx="77">
                  <c:v>2.5999999999999999E-3</c:v>
                </c:pt>
                <c:pt idx="78">
                  <c:v>1.8E-3</c:v>
                </c:pt>
                <c:pt idx="79">
                  <c:v>1.2999999999999999E-3</c:v>
                </c:pt>
                <c:pt idx="80">
                  <c:v>8.9999999999999998E-4</c:v>
                </c:pt>
                <c:pt idx="81">
                  <c:v>5.9999999999999995E-4</c:v>
                </c:pt>
                <c:pt idx="82">
                  <c:v>4.0000000000000002E-4</c:v>
                </c:pt>
                <c:pt idx="83">
                  <c:v>2.9999999999999997E-4</c:v>
                </c:pt>
                <c:pt idx="84">
                  <c:v>2.0000000000000001E-4</c:v>
                </c:pt>
                <c:pt idx="85">
                  <c:v>1E-4</c:v>
                </c:pt>
                <c:pt idx="86">
                  <c:v>1E-4</c:v>
                </c:pt>
                <c:pt idx="87">
                  <c:v>1E-4</c:v>
                </c:pt>
                <c:pt idx="88">
                  <c:v>0</c:v>
                </c:pt>
                <c:pt idx="89">
                  <c:v>0</c:v>
                </c:pt>
                <c:pt idx="90">
                  <c:v>0</c:v>
                </c:pt>
              </c:numCache>
            </c:numRef>
          </c:val>
          <c:extLst>
            <c:ext xmlns:c16="http://schemas.microsoft.com/office/drawing/2014/chart" uri="{C3380CC4-5D6E-409C-BE32-E72D297353CC}">
              <c16:uniqueId val="{00000000-D9ED-764B-9E2A-5E9F5FFDB7CE}"/>
            </c:ext>
          </c:extLst>
        </c:ser>
        <c:ser>
          <c:idx val="1"/>
          <c:order val="1"/>
          <c:tx>
            <c:strRef>
              <c:f>Sheet1!$C$1</c:f>
              <c:strCache>
                <c:ptCount val="1"/>
                <c:pt idx="0">
                  <c:v>Sin el individuo (x′)</c:v>
                </c:pt>
              </c:strCache>
            </c:strRef>
          </c:tx>
          <c:spPr>
            <a:solidFill>
              <a:srgbClr val="B0332B">
                <a:alpha val="35000"/>
              </a:srgbClr>
            </a:solidFill>
            <a:ln>
              <a:solidFill>
                <a:srgbClr val="B0332B"/>
              </a:solidFill>
            </a:ln>
          </c:spPr>
          <c:cat>
            <c:strRef>
              <c:f>Sheet1!$A$2:$A$92</c:f>
              <c:strCache>
                <c:ptCount val="91"/>
                <c:pt idx="0">
                  <c:v>-4.5</c:v>
                </c:pt>
                <c:pt idx="1">
                  <c:v>-4.4</c:v>
                </c:pt>
                <c:pt idx="2">
                  <c:v>-4.3</c:v>
                </c:pt>
                <c:pt idx="3">
                  <c:v>-4.2</c:v>
                </c:pt>
                <c:pt idx="4">
                  <c:v>-4.1</c:v>
                </c:pt>
                <c:pt idx="5">
                  <c:v>-4.0</c:v>
                </c:pt>
                <c:pt idx="6">
                  <c:v>-3.9</c:v>
                </c:pt>
                <c:pt idx="7">
                  <c:v>-3.8</c:v>
                </c:pt>
                <c:pt idx="8">
                  <c:v>-3.7</c:v>
                </c:pt>
                <c:pt idx="9">
                  <c:v>-3.6</c:v>
                </c:pt>
                <c:pt idx="10">
                  <c:v>-3.5</c:v>
                </c:pt>
                <c:pt idx="11">
                  <c:v>-3.4</c:v>
                </c:pt>
                <c:pt idx="12">
                  <c:v>-3.3</c:v>
                </c:pt>
                <c:pt idx="13">
                  <c:v>-3.2</c:v>
                </c:pt>
                <c:pt idx="14">
                  <c:v>-3.1</c:v>
                </c:pt>
                <c:pt idx="15">
                  <c:v>-3.0</c:v>
                </c:pt>
                <c:pt idx="16">
                  <c:v>-2.9</c:v>
                </c:pt>
                <c:pt idx="17">
                  <c:v>-2.8</c:v>
                </c:pt>
                <c:pt idx="18">
                  <c:v>-2.7</c:v>
                </c:pt>
                <c:pt idx="19">
                  <c:v>-2.6</c:v>
                </c:pt>
                <c:pt idx="20">
                  <c:v>-2.5</c:v>
                </c:pt>
                <c:pt idx="21">
                  <c:v>-2.4</c:v>
                </c:pt>
                <c:pt idx="22">
                  <c:v>-2.3</c:v>
                </c:pt>
                <c:pt idx="23">
                  <c:v>-2.2</c:v>
                </c:pt>
                <c:pt idx="24">
                  <c:v>-2.1</c:v>
                </c:pt>
                <c:pt idx="25">
                  <c:v>-2.0</c:v>
                </c:pt>
                <c:pt idx="26">
                  <c:v>-1.9</c:v>
                </c:pt>
                <c:pt idx="27">
                  <c:v>-1.8</c:v>
                </c:pt>
                <c:pt idx="28">
                  <c:v>-1.7</c:v>
                </c:pt>
                <c:pt idx="29">
                  <c:v>-1.6</c:v>
                </c:pt>
                <c:pt idx="30">
                  <c:v>-1.5</c:v>
                </c:pt>
                <c:pt idx="31">
                  <c:v>-1.4</c:v>
                </c:pt>
                <c:pt idx="32">
                  <c:v>-1.3</c:v>
                </c:pt>
                <c:pt idx="33">
                  <c:v>-1.2</c:v>
                </c:pt>
                <c:pt idx="34">
                  <c:v>-1.1</c:v>
                </c:pt>
                <c:pt idx="35">
                  <c:v>-1.0</c:v>
                </c:pt>
                <c:pt idx="36">
                  <c:v>-0.9</c:v>
                </c:pt>
                <c:pt idx="37">
                  <c:v>-0.8</c:v>
                </c:pt>
                <c:pt idx="38">
                  <c:v>-0.7</c:v>
                </c:pt>
                <c:pt idx="39">
                  <c:v>-0.6</c:v>
                </c:pt>
                <c:pt idx="40">
                  <c:v>-0.5</c:v>
                </c:pt>
                <c:pt idx="41">
                  <c:v>-0.4</c:v>
                </c:pt>
                <c:pt idx="42">
                  <c:v>-0.3</c:v>
                </c:pt>
                <c:pt idx="43">
                  <c:v>-0.2</c:v>
                </c:pt>
                <c:pt idx="44">
                  <c:v>-0.1</c:v>
                </c:pt>
                <c:pt idx="45">
                  <c:v>0.0</c:v>
                </c:pt>
                <c:pt idx="46">
                  <c:v>0.1</c:v>
                </c:pt>
                <c:pt idx="47">
                  <c:v>0.2</c:v>
                </c:pt>
                <c:pt idx="48">
                  <c:v>0.3</c:v>
                </c:pt>
                <c:pt idx="49">
                  <c:v>0.4</c:v>
                </c:pt>
                <c:pt idx="50">
                  <c:v>0.5</c:v>
                </c:pt>
                <c:pt idx="51">
                  <c:v>0.6</c:v>
                </c:pt>
                <c:pt idx="52">
                  <c:v>0.7</c:v>
                </c:pt>
                <c:pt idx="53">
                  <c:v>0.8</c:v>
                </c:pt>
                <c:pt idx="54">
                  <c:v>0.9</c:v>
                </c:pt>
                <c:pt idx="55">
                  <c:v>1.0</c:v>
                </c:pt>
                <c:pt idx="56">
                  <c:v>1.1</c:v>
                </c:pt>
                <c:pt idx="57">
                  <c:v>1.2</c:v>
                </c:pt>
                <c:pt idx="58">
                  <c:v>1.3</c:v>
                </c:pt>
                <c:pt idx="59">
                  <c:v>1.4</c:v>
                </c:pt>
                <c:pt idx="60">
                  <c:v>1.5</c:v>
                </c:pt>
                <c:pt idx="61">
                  <c:v>1.6</c:v>
                </c:pt>
                <c:pt idx="62">
                  <c:v>1.7</c:v>
                </c:pt>
                <c:pt idx="63">
                  <c:v>1.8</c:v>
                </c:pt>
                <c:pt idx="64">
                  <c:v>1.9</c:v>
                </c:pt>
                <c:pt idx="65">
                  <c:v>2.0</c:v>
                </c:pt>
                <c:pt idx="66">
                  <c:v>2.1</c:v>
                </c:pt>
                <c:pt idx="67">
                  <c:v>2.2</c:v>
                </c:pt>
                <c:pt idx="68">
                  <c:v>2.3</c:v>
                </c:pt>
                <c:pt idx="69">
                  <c:v>2.4</c:v>
                </c:pt>
                <c:pt idx="70">
                  <c:v>2.5</c:v>
                </c:pt>
                <c:pt idx="71">
                  <c:v>2.6</c:v>
                </c:pt>
                <c:pt idx="72">
                  <c:v>2.7</c:v>
                </c:pt>
                <c:pt idx="73">
                  <c:v>2.8</c:v>
                </c:pt>
                <c:pt idx="74">
                  <c:v>2.9</c:v>
                </c:pt>
                <c:pt idx="75">
                  <c:v>3.0</c:v>
                </c:pt>
                <c:pt idx="76">
                  <c:v>3.1</c:v>
                </c:pt>
                <c:pt idx="77">
                  <c:v>3.2</c:v>
                </c:pt>
                <c:pt idx="78">
                  <c:v>3.3</c:v>
                </c:pt>
                <c:pt idx="79">
                  <c:v>3.4</c:v>
                </c:pt>
                <c:pt idx="80">
                  <c:v>3.5</c:v>
                </c:pt>
                <c:pt idx="81">
                  <c:v>3.6</c:v>
                </c:pt>
                <c:pt idx="82">
                  <c:v>3.7</c:v>
                </c:pt>
                <c:pt idx="83">
                  <c:v>3.8</c:v>
                </c:pt>
                <c:pt idx="84">
                  <c:v>3.9</c:v>
                </c:pt>
                <c:pt idx="85">
                  <c:v>4.0</c:v>
                </c:pt>
                <c:pt idx="86">
                  <c:v>4.1</c:v>
                </c:pt>
                <c:pt idx="87">
                  <c:v>4.2</c:v>
                </c:pt>
                <c:pt idx="88">
                  <c:v>4.3</c:v>
                </c:pt>
                <c:pt idx="89">
                  <c:v>4.4</c:v>
                </c:pt>
                <c:pt idx="90">
                  <c:v>4.5</c:v>
                </c:pt>
              </c:strCache>
            </c:strRef>
          </c:cat>
          <c:val>
            <c:numRef>
              <c:f>Sheet1!$C$2:$C$92</c:f>
              <c:numCache>
                <c:formatCode>General</c:formatCode>
                <c:ptCount val="91"/>
                <c:pt idx="0">
                  <c:v>0</c:v>
                </c:pt>
                <c:pt idx="1">
                  <c:v>0</c:v>
                </c:pt>
                <c:pt idx="2">
                  <c:v>0</c:v>
                </c:pt>
                <c:pt idx="3">
                  <c:v>1E-4</c:v>
                </c:pt>
                <c:pt idx="4">
                  <c:v>1E-4</c:v>
                </c:pt>
                <c:pt idx="5">
                  <c:v>1E-4</c:v>
                </c:pt>
                <c:pt idx="6">
                  <c:v>2.0000000000000001E-4</c:v>
                </c:pt>
                <c:pt idx="7">
                  <c:v>2.9999999999999997E-4</c:v>
                </c:pt>
                <c:pt idx="8">
                  <c:v>4.0000000000000002E-4</c:v>
                </c:pt>
                <c:pt idx="9">
                  <c:v>5.9999999999999995E-4</c:v>
                </c:pt>
                <c:pt idx="10">
                  <c:v>8.9999999999999998E-4</c:v>
                </c:pt>
                <c:pt idx="11">
                  <c:v>1.2999999999999999E-3</c:v>
                </c:pt>
                <c:pt idx="12">
                  <c:v>1.8E-3</c:v>
                </c:pt>
                <c:pt idx="13">
                  <c:v>2.5999999999999999E-3</c:v>
                </c:pt>
                <c:pt idx="14">
                  <c:v>3.7000000000000002E-3</c:v>
                </c:pt>
                <c:pt idx="15">
                  <c:v>5.1000000000000004E-3</c:v>
                </c:pt>
                <c:pt idx="16">
                  <c:v>7.0000000000000001E-3</c:v>
                </c:pt>
                <c:pt idx="17">
                  <c:v>9.4999999999999998E-3</c:v>
                </c:pt>
                <c:pt idx="18">
                  <c:v>1.29E-2</c:v>
                </c:pt>
                <c:pt idx="19">
                  <c:v>1.72E-2</c:v>
                </c:pt>
                <c:pt idx="20">
                  <c:v>2.2800000000000001E-2</c:v>
                </c:pt>
                <c:pt idx="21">
                  <c:v>2.9899999999999999E-2</c:v>
                </c:pt>
                <c:pt idx="22">
                  <c:v>3.8699999999999998E-2</c:v>
                </c:pt>
                <c:pt idx="23">
                  <c:v>4.9700000000000001E-2</c:v>
                </c:pt>
                <c:pt idx="24">
                  <c:v>6.3200000000000006E-2</c:v>
                </c:pt>
                <c:pt idx="25">
                  <c:v>7.9600000000000004E-2</c:v>
                </c:pt>
                <c:pt idx="26">
                  <c:v>9.9099999999999994E-2</c:v>
                </c:pt>
                <c:pt idx="27">
                  <c:v>0.12230000000000001</c:v>
                </c:pt>
                <c:pt idx="28">
                  <c:v>0.14940000000000001</c:v>
                </c:pt>
                <c:pt idx="29">
                  <c:v>0.18060000000000001</c:v>
                </c:pt>
                <c:pt idx="30">
                  <c:v>0.21629999999999999</c:v>
                </c:pt>
                <c:pt idx="31">
                  <c:v>0.25629999999999997</c:v>
                </c:pt>
                <c:pt idx="32">
                  <c:v>0.30080000000000001</c:v>
                </c:pt>
                <c:pt idx="33">
                  <c:v>0.34949999999999998</c:v>
                </c:pt>
                <c:pt idx="34">
                  <c:v>0.40200000000000002</c:v>
                </c:pt>
                <c:pt idx="35">
                  <c:v>0.45779999999999998</c:v>
                </c:pt>
                <c:pt idx="36">
                  <c:v>0.51619999999999999</c:v>
                </c:pt>
                <c:pt idx="37">
                  <c:v>0.57620000000000005</c:v>
                </c:pt>
                <c:pt idx="38">
                  <c:v>0.63680000000000003</c:v>
                </c:pt>
                <c:pt idx="39">
                  <c:v>0.69679999999999997</c:v>
                </c:pt>
                <c:pt idx="40">
                  <c:v>0.75480000000000003</c:v>
                </c:pt>
                <c:pt idx="41">
                  <c:v>0.80959999999999999</c:v>
                </c:pt>
                <c:pt idx="42">
                  <c:v>0.85960000000000003</c:v>
                </c:pt>
                <c:pt idx="43">
                  <c:v>0.90369999999999995</c:v>
                </c:pt>
                <c:pt idx="44">
                  <c:v>0.94059999999999999</c:v>
                </c:pt>
                <c:pt idx="45">
                  <c:v>0.96919999999999995</c:v>
                </c:pt>
                <c:pt idx="46">
                  <c:v>0.98880000000000001</c:v>
                </c:pt>
                <c:pt idx="47">
                  <c:v>0.99880000000000002</c:v>
                </c:pt>
                <c:pt idx="48">
                  <c:v>0.99880000000000002</c:v>
                </c:pt>
                <c:pt idx="49">
                  <c:v>0.98880000000000001</c:v>
                </c:pt>
                <c:pt idx="50">
                  <c:v>0.96919999999999995</c:v>
                </c:pt>
                <c:pt idx="51">
                  <c:v>0.94059999999999999</c:v>
                </c:pt>
                <c:pt idx="52">
                  <c:v>0.90369999999999995</c:v>
                </c:pt>
                <c:pt idx="53">
                  <c:v>0.85960000000000003</c:v>
                </c:pt>
                <c:pt idx="54">
                  <c:v>0.80959999999999999</c:v>
                </c:pt>
                <c:pt idx="55">
                  <c:v>0.75480000000000003</c:v>
                </c:pt>
                <c:pt idx="56">
                  <c:v>0.69679999999999997</c:v>
                </c:pt>
                <c:pt idx="57">
                  <c:v>0.63680000000000003</c:v>
                </c:pt>
                <c:pt idx="58">
                  <c:v>0.57620000000000005</c:v>
                </c:pt>
                <c:pt idx="59">
                  <c:v>0.51619999999999999</c:v>
                </c:pt>
                <c:pt idx="60">
                  <c:v>0.45779999999999998</c:v>
                </c:pt>
                <c:pt idx="61">
                  <c:v>0.40200000000000002</c:v>
                </c:pt>
                <c:pt idx="62">
                  <c:v>0.34949999999999998</c:v>
                </c:pt>
                <c:pt idx="63">
                  <c:v>0.30080000000000001</c:v>
                </c:pt>
                <c:pt idx="64">
                  <c:v>0.25629999999999997</c:v>
                </c:pt>
                <c:pt idx="65">
                  <c:v>0.21629999999999999</c:v>
                </c:pt>
                <c:pt idx="66">
                  <c:v>0.18060000000000001</c:v>
                </c:pt>
                <c:pt idx="67">
                  <c:v>0.14940000000000001</c:v>
                </c:pt>
                <c:pt idx="68">
                  <c:v>0.12230000000000001</c:v>
                </c:pt>
                <c:pt idx="69">
                  <c:v>9.9099999999999994E-2</c:v>
                </c:pt>
                <c:pt idx="70">
                  <c:v>7.9600000000000004E-2</c:v>
                </c:pt>
                <c:pt idx="71">
                  <c:v>6.3200000000000006E-2</c:v>
                </c:pt>
                <c:pt idx="72">
                  <c:v>4.9700000000000001E-2</c:v>
                </c:pt>
                <c:pt idx="73">
                  <c:v>3.8699999999999998E-2</c:v>
                </c:pt>
                <c:pt idx="74">
                  <c:v>2.9899999999999999E-2</c:v>
                </c:pt>
                <c:pt idx="75">
                  <c:v>2.2800000000000001E-2</c:v>
                </c:pt>
                <c:pt idx="76">
                  <c:v>1.72E-2</c:v>
                </c:pt>
                <c:pt idx="77">
                  <c:v>1.29E-2</c:v>
                </c:pt>
                <c:pt idx="78">
                  <c:v>9.4999999999999998E-3</c:v>
                </c:pt>
                <c:pt idx="79">
                  <c:v>7.0000000000000001E-3</c:v>
                </c:pt>
                <c:pt idx="80">
                  <c:v>5.1000000000000004E-3</c:v>
                </c:pt>
                <c:pt idx="81">
                  <c:v>3.7000000000000002E-3</c:v>
                </c:pt>
                <c:pt idx="82">
                  <c:v>2.5999999999999999E-3</c:v>
                </c:pt>
                <c:pt idx="83">
                  <c:v>1.8E-3</c:v>
                </c:pt>
                <c:pt idx="84">
                  <c:v>1.2999999999999999E-3</c:v>
                </c:pt>
                <c:pt idx="85">
                  <c:v>8.9999999999999998E-4</c:v>
                </c:pt>
                <c:pt idx="86">
                  <c:v>5.9999999999999995E-4</c:v>
                </c:pt>
                <c:pt idx="87">
                  <c:v>4.0000000000000002E-4</c:v>
                </c:pt>
                <c:pt idx="88">
                  <c:v>2.9999999999999997E-4</c:v>
                </c:pt>
                <c:pt idx="89">
                  <c:v>2.0000000000000001E-4</c:v>
                </c:pt>
                <c:pt idx="90">
                  <c:v>1E-4</c:v>
                </c:pt>
              </c:numCache>
            </c:numRef>
          </c:val>
          <c:extLst>
            <c:ext xmlns:c16="http://schemas.microsoft.com/office/drawing/2014/chart" uri="{C3380CC4-5D6E-409C-BE32-E72D297353CC}">
              <c16:uniqueId val="{00000001-D9ED-764B-9E2A-5E9F5FFDB7CE}"/>
            </c:ext>
          </c:extLst>
        </c:ser>
        <c:dLbls>
          <c:showLegendKey val="0"/>
          <c:showVal val="0"/>
          <c:showCatName val="0"/>
          <c:showSerName val="0"/>
          <c:showPercent val="0"/>
          <c:showBubbleSize val="0"/>
        </c:dLbls>
        <c:axId val="-2101159928"/>
        <c:axId val="-2100718248"/>
      </c:areaChart>
      <c:catAx>
        <c:axId val="-2101159928"/>
        <c:scaling>
          <c:orientation val="minMax"/>
        </c:scaling>
        <c:delete val="1"/>
        <c:axPos val="b"/>
        <c:numFmt formatCode="General" sourceLinked="1"/>
        <c:majorTickMark val="out"/>
        <c:minorTickMark val="none"/>
        <c:tickLblPos val="nextTo"/>
        <c:crossAx val="-2100718248"/>
        <c:crosses val="autoZero"/>
        <c:auto val="1"/>
        <c:lblAlgn val="ctr"/>
        <c:lblOffset val="100"/>
        <c:noMultiLvlLbl val="0"/>
      </c:catAx>
      <c:valAx>
        <c:axId val="-2100718248"/>
        <c:scaling>
          <c:orientation val="minMax"/>
        </c:scaling>
        <c:delete val="1"/>
        <c:axPos val="l"/>
        <c:numFmt formatCode="General" sourceLinked="1"/>
        <c:majorTickMark val="out"/>
        <c:minorTickMark val="none"/>
        <c:tickLblPos val="nextTo"/>
        <c:crossAx val="-2101159928"/>
        <c:crosses val="autoZero"/>
        <c:crossBetween val="midCat"/>
      </c:valAx>
    </c:plotArea>
    <c:legend>
      <c:legendPos val="b"/>
      <c:overlay val="0"/>
      <c:txPr>
        <a:bodyPr/>
        <a:lstStyle/>
        <a:p>
          <a:pPr>
            <a:defRPr sz="950"/>
          </a:pPr>
          <a:endParaRPr lang="en-CO"/>
        </a:p>
      </c:txPr>
    </c:legend>
    <c:plotVisOnly val="1"/>
    <c:dispBlanksAs val="zero"/>
    <c:showDLblsOverMax val="0"/>
  </c:chart>
  <c:spPr>
    <a:noFill/>
    <a:ln>
      <a:noFill/>
    </a:ln>
  </c:spPr>
  <c:txPr>
    <a:bodyPr/>
    <a:lstStyle/>
    <a:p>
      <a:pPr>
        <a:defRPr sz="900">
          <a:solidFill>
            <a:srgbClr val="5F6160"/>
          </a:solidFill>
          <a:latin typeface="Calibri"/>
        </a:defRPr>
      </a:pPr>
      <a:endParaRPr lang="en-C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050" b="1">
                <a:solidFill>
                  <a:srgbClr val="262626"/>
                </a:solidFill>
                <a:latin typeface="Calibri"/>
              </a:rPr>
              <a:t>Distribución de la respuesta publicada (f(x) = 14,235)</a:t>
            </a:r>
          </a:p>
        </c:rich>
      </c:tx>
      <c:overlay val="0"/>
    </c:title>
    <c:autoTitleDeleted val="0"/>
    <c:plotArea>
      <c:layout/>
      <c:scatterChart>
        <c:scatterStyle val="smoothMarker"/>
        <c:varyColors val="0"/>
        <c:ser>
          <c:idx val="0"/>
          <c:order val="0"/>
          <c:tx>
            <c:strRef>
              <c:f>Sheet1!$B$1</c:f>
              <c:strCache>
                <c:ptCount val="1"/>
                <c:pt idx="0">
                  <c:v>ε = 0.5 (menos ruido)</c:v>
                </c:pt>
              </c:strCache>
            </c:strRef>
          </c:tx>
          <c:spPr>
            <a:ln w="31750">
              <a:solidFill>
                <a:srgbClr val="404040"/>
              </a:solidFill>
            </a:ln>
          </c:spPr>
          <c:marker>
            <c:symbol val="none"/>
          </c:marker>
          <c:xVal>
            <c:numRef>
              <c:f>Sheet1!$A$2:$A$62</c:f>
              <c:numCache>
                <c:formatCode>General</c:formatCode>
                <c:ptCount val="61"/>
                <c:pt idx="0">
                  <c:v>14205</c:v>
                </c:pt>
                <c:pt idx="1">
                  <c:v>14206</c:v>
                </c:pt>
                <c:pt idx="2">
                  <c:v>14207</c:v>
                </c:pt>
                <c:pt idx="3">
                  <c:v>14208</c:v>
                </c:pt>
                <c:pt idx="4">
                  <c:v>14209</c:v>
                </c:pt>
                <c:pt idx="5">
                  <c:v>14210</c:v>
                </c:pt>
                <c:pt idx="6">
                  <c:v>14211</c:v>
                </c:pt>
                <c:pt idx="7">
                  <c:v>14212</c:v>
                </c:pt>
                <c:pt idx="8">
                  <c:v>14213</c:v>
                </c:pt>
                <c:pt idx="9">
                  <c:v>14214</c:v>
                </c:pt>
                <c:pt idx="10">
                  <c:v>14215</c:v>
                </c:pt>
                <c:pt idx="11">
                  <c:v>14216</c:v>
                </c:pt>
                <c:pt idx="12">
                  <c:v>14217</c:v>
                </c:pt>
                <c:pt idx="13">
                  <c:v>14218</c:v>
                </c:pt>
                <c:pt idx="14">
                  <c:v>14219</c:v>
                </c:pt>
                <c:pt idx="15">
                  <c:v>14220</c:v>
                </c:pt>
                <c:pt idx="16">
                  <c:v>14221</c:v>
                </c:pt>
                <c:pt idx="17">
                  <c:v>14222</c:v>
                </c:pt>
                <c:pt idx="18">
                  <c:v>14223</c:v>
                </c:pt>
                <c:pt idx="19">
                  <c:v>14224</c:v>
                </c:pt>
                <c:pt idx="20">
                  <c:v>14225</c:v>
                </c:pt>
                <c:pt idx="21">
                  <c:v>14226</c:v>
                </c:pt>
                <c:pt idx="22">
                  <c:v>14227</c:v>
                </c:pt>
                <c:pt idx="23">
                  <c:v>14228</c:v>
                </c:pt>
                <c:pt idx="24">
                  <c:v>14229</c:v>
                </c:pt>
                <c:pt idx="25">
                  <c:v>14230</c:v>
                </c:pt>
                <c:pt idx="26">
                  <c:v>14231</c:v>
                </c:pt>
                <c:pt idx="27">
                  <c:v>14232</c:v>
                </c:pt>
                <c:pt idx="28">
                  <c:v>14233</c:v>
                </c:pt>
                <c:pt idx="29">
                  <c:v>14234</c:v>
                </c:pt>
                <c:pt idx="30">
                  <c:v>14235</c:v>
                </c:pt>
                <c:pt idx="31">
                  <c:v>14236</c:v>
                </c:pt>
                <c:pt idx="32">
                  <c:v>14237</c:v>
                </c:pt>
                <c:pt idx="33">
                  <c:v>14238</c:v>
                </c:pt>
                <c:pt idx="34">
                  <c:v>14239</c:v>
                </c:pt>
                <c:pt idx="35">
                  <c:v>14240</c:v>
                </c:pt>
                <c:pt idx="36">
                  <c:v>14241</c:v>
                </c:pt>
                <c:pt idx="37">
                  <c:v>14242</c:v>
                </c:pt>
                <c:pt idx="38">
                  <c:v>14243</c:v>
                </c:pt>
                <c:pt idx="39">
                  <c:v>14244</c:v>
                </c:pt>
                <c:pt idx="40">
                  <c:v>14245</c:v>
                </c:pt>
                <c:pt idx="41">
                  <c:v>14246</c:v>
                </c:pt>
                <c:pt idx="42">
                  <c:v>14247</c:v>
                </c:pt>
                <c:pt idx="43">
                  <c:v>14248</c:v>
                </c:pt>
                <c:pt idx="44">
                  <c:v>14249</c:v>
                </c:pt>
                <c:pt idx="45">
                  <c:v>14250</c:v>
                </c:pt>
                <c:pt idx="46">
                  <c:v>14251</c:v>
                </c:pt>
                <c:pt idx="47">
                  <c:v>14252</c:v>
                </c:pt>
                <c:pt idx="48">
                  <c:v>14253</c:v>
                </c:pt>
                <c:pt idx="49">
                  <c:v>14254</c:v>
                </c:pt>
                <c:pt idx="50">
                  <c:v>14255</c:v>
                </c:pt>
                <c:pt idx="51">
                  <c:v>14256</c:v>
                </c:pt>
                <c:pt idx="52">
                  <c:v>14257</c:v>
                </c:pt>
                <c:pt idx="53">
                  <c:v>14258</c:v>
                </c:pt>
                <c:pt idx="54">
                  <c:v>14259</c:v>
                </c:pt>
                <c:pt idx="55">
                  <c:v>14260</c:v>
                </c:pt>
                <c:pt idx="56">
                  <c:v>14261</c:v>
                </c:pt>
                <c:pt idx="57">
                  <c:v>14262</c:v>
                </c:pt>
                <c:pt idx="58">
                  <c:v>14263</c:v>
                </c:pt>
                <c:pt idx="59">
                  <c:v>14264</c:v>
                </c:pt>
                <c:pt idx="60">
                  <c:v>14265</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1.0000000000000001E-5</c:v>
                </c:pt>
                <c:pt idx="10">
                  <c:v>1.0000000000000001E-5</c:v>
                </c:pt>
                <c:pt idx="11">
                  <c:v>2.0000000000000002E-5</c:v>
                </c:pt>
                <c:pt idx="12">
                  <c:v>3.0000000000000001E-5</c:v>
                </c:pt>
                <c:pt idx="13">
                  <c:v>5.0000000000000002E-5</c:v>
                </c:pt>
                <c:pt idx="14">
                  <c:v>8.0000000000000007E-5</c:v>
                </c:pt>
                <c:pt idx="15">
                  <c:v>1.3999999999999999E-4</c:v>
                </c:pt>
                <c:pt idx="16">
                  <c:v>2.3000000000000001E-4</c:v>
                </c:pt>
                <c:pt idx="17">
                  <c:v>3.8000000000000002E-4</c:v>
                </c:pt>
                <c:pt idx="18">
                  <c:v>6.2E-4</c:v>
                </c:pt>
                <c:pt idx="19">
                  <c:v>1.0200000000000001E-3</c:v>
                </c:pt>
                <c:pt idx="20">
                  <c:v>1.6800000000000001E-3</c:v>
                </c:pt>
                <c:pt idx="21">
                  <c:v>2.7799999999999999E-3</c:v>
                </c:pt>
                <c:pt idx="22">
                  <c:v>4.5799999999999999E-3</c:v>
                </c:pt>
                <c:pt idx="23">
                  <c:v>7.5500000000000003E-3</c:v>
                </c:pt>
                <c:pt idx="24">
                  <c:v>1.2449999999999999E-2</c:v>
                </c:pt>
                <c:pt idx="25">
                  <c:v>2.052E-2</c:v>
                </c:pt>
                <c:pt idx="26">
                  <c:v>3.3829999999999999E-2</c:v>
                </c:pt>
                <c:pt idx="27">
                  <c:v>5.5780000000000003E-2</c:v>
                </c:pt>
                <c:pt idx="28">
                  <c:v>9.1969999999999996E-2</c:v>
                </c:pt>
                <c:pt idx="29">
                  <c:v>0.15162999999999999</c:v>
                </c:pt>
                <c:pt idx="30">
                  <c:v>0.25</c:v>
                </c:pt>
                <c:pt idx="31">
                  <c:v>0.15162999999999999</c:v>
                </c:pt>
                <c:pt idx="32">
                  <c:v>9.1969999999999996E-2</c:v>
                </c:pt>
                <c:pt idx="33">
                  <c:v>5.5780000000000003E-2</c:v>
                </c:pt>
                <c:pt idx="34">
                  <c:v>3.3829999999999999E-2</c:v>
                </c:pt>
                <c:pt idx="35">
                  <c:v>2.052E-2</c:v>
                </c:pt>
                <c:pt idx="36">
                  <c:v>1.2449999999999999E-2</c:v>
                </c:pt>
                <c:pt idx="37">
                  <c:v>7.5500000000000003E-3</c:v>
                </c:pt>
                <c:pt idx="38">
                  <c:v>4.5799999999999999E-3</c:v>
                </c:pt>
                <c:pt idx="39">
                  <c:v>2.7799999999999999E-3</c:v>
                </c:pt>
                <c:pt idx="40">
                  <c:v>1.6800000000000001E-3</c:v>
                </c:pt>
                <c:pt idx="41">
                  <c:v>1.0200000000000001E-3</c:v>
                </c:pt>
                <c:pt idx="42">
                  <c:v>6.2E-4</c:v>
                </c:pt>
                <c:pt idx="43">
                  <c:v>3.8000000000000002E-4</c:v>
                </c:pt>
                <c:pt idx="44">
                  <c:v>2.3000000000000001E-4</c:v>
                </c:pt>
                <c:pt idx="45">
                  <c:v>1.3999999999999999E-4</c:v>
                </c:pt>
                <c:pt idx="46">
                  <c:v>8.0000000000000007E-5</c:v>
                </c:pt>
                <c:pt idx="47">
                  <c:v>5.0000000000000002E-5</c:v>
                </c:pt>
                <c:pt idx="48">
                  <c:v>3.0000000000000001E-5</c:v>
                </c:pt>
                <c:pt idx="49">
                  <c:v>2.0000000000000002E-5</c:v>
                </c:pt>
                <c:pt idx="50">
                  <c:v>1.0000000000000001E-5</c:v>
                </c:pt>
                <c:pt idx="51">
                  <c:v>1.0000000000000001E-5</c:v>
                </c:pt>
                <c:pt idx="52">
                  <c:v>0</c:v>
                </c:pt>
                <c:pt idx="53">
                  <c:v>0</c:v>
                </c:pt>
                <c:pt idx="54">
                  <c:v>0</c:v>
                </c:pt>
                <c:pt idx="55">
                  <c:v>0</c:v>
                </c:pt>
                <c:pt idx="56">
                  <c:v>0</c:v>
                </c:pt>
                <c:pt idx="57">
                  <c:v>0</c:v>
                </c:pt>
                <c:pt idx="58">
                  <c:v>0</c:v>
                </c:pt>
                <c:pt idx="59">
                  <c:v>0</c:v>
                </c:pt>
                <c:pt idx="60">
                  <c:v>0</c:v>
                </c:pt>
              </c:numCache>
            </c:numRef>
          </c:yVal>
          <c:smooth val="0"/>
          <c:extLst>
            <c:ext xmlns:c16="http://schemas.microsoft.com/office/drawing/2014/chart" uri="{C3380CC4-5D6E-409C-BE32-E72D297353CC}">
              <c16:uniqueId val="{00000000-3582-2B40-8F2A-D154D1FFC545}"/>
            </c:ext>
          </c:extLst>
        </c:ser>
        <c:ser>
          <c:idx val="1"/>
          <c:order val="1"/>
          <c:tx>
            <c:strRef>
              <c:f>Sheet1!$B$64</c:f>
              <c:strCache>
                <c:ptCount val="1"/>
                <c:pt idx="0">
                  <c:v>ε = 0.1 (más ruido)</c:v>
                </c:pt>
              </c:strCache>
            </c:strRef>
          </c:tx>
          <c:spPr>
            <a:ln w="31750">
              <a:solidFill>
                <a:srgbClr val="B0332B"/>
              </a:solidFill>
            </a:ln>
          </c:spPr>
          <c:marker>
            <c:symbol val="none"/>
          </c:marker>
          <c:xVal>
            <c:numRef>
              <c:f>Sheet1!$A$65:$A$125</c:f>
              <c:numCache>
                <c:formatCode>General</c:formatCode>
                <c:ptCount val="61"/>
                <c:pt idx="0">
                  <c:v>14205</c:v>
                </c:pt>
                <c:pt idx="1">
                  <c:v>14206</c:v>
                </c:pt>
                <c:pt idx="2">
                  <c:v>14207</c:v>
                </c:pt>
                <c:pt idx="3">
                  <c:v>14208</c:v>
                </c:pt>
                <c:pt idx="4">
                  <c:v>14209</c:v>
                </c:pt>
                <c:pt idx="5">
                  <c:v>14210</c:v>
                </c:pt>
                <c:pt idx="6">
                  <c:v>14211</c:v>
                </c:pt>
                <c:pt idx="7">
                  <c:v>14212</c:v>
                </c:pt>
                <c:pt idx="8">
                  <c:v>14213</c:v>
                </c:pt>
                <c:pt idx="9">
                  <c:v>14214</c:v>
                </c:pt>
                <c:pt idx="10">
                  <c:v>14215</c:v>
                </c:pt>
                <c:pt idx="11">
                  <c:v>14216</c:v>
                </c:pt>
                <c:pt idx="12">
                  <c:v>14217</c:v>
                </c:pt>
                <c:pt idx="13">
                  <c:v>14218</c:v>
                </c:pt>
                <c:pt idx="14">
                  <c:v>14219</c:v>
                </c:pt>
                <c:pt idx="15">
                  <c:v>14220</c:v>
                </c:pt>
                <c:pt idx="16">
                  <c:v>14221</c:v>
                </c:pt>
                <c:pt idx="17">
                  <c:v>14222</c:v>
                </c:pt>
                <c:pt idx="18">
                  <c:v>14223</c:v>
                </c:pt>
                <c:pt idx="19">
                  <c:v>14224</c:v>
                </c:pt>
                <c:pt idx="20">
                  <c:v>14225</c:v>
                </c:pt>
                <c:pt idx="21">
                  <c:v>14226</c:v>
                </c:pt>
                <c:pt idx="22">
                  <c:v>14227</c:v>
                </c:pt>
                <c:pt idx="23">
                  <c:v>14228</c:v>
                </c:pt>
                <c:pt idx="24">
                  <c:v>14229</c:v>
                </c:pt>
                <c:pt idx="25">
                  <c:v>14230</c:v>
                </c:pt>
                <c:pt idx="26">
                  <c:v>14231</c:v>
                </c:pt>
                <c:pt idx="27">
                  <c:v>14232</c:v>
                </c:pt>
                <c:pt idx="28">
                  <c:v>14233</c:v>
                </c:pt>
                <c:pt idx="29">
                  <c:v>14234</c:v>
                </c:pt>
                <c:pt idx="30">
                  <c:v>14235</c:v>
                </c:pt>
                <c:pt idx="31">
                  <c:v>14236</c:v>
                </c:pt>
                <c:pt idx="32">
                  <c:v>14237</c:v>
                </c:pt>
                <c:pt idx="33">
                  <c:v>14238</c:v>
                </c:pt>
                <c:pt idx="34">
                  <c:v>14239</c:v>
                </c:pt>
                <c:pt idx="35">
                  <c:v>14240</c:v>
                </c:pt>
                <c:pt idx="36">
                  <c:v>14241</c:v>
                </c:pt>
                <c:pt idx="37">
                  <c:v>14242</c:v>
                </c:pt>
                <c:pt idx="38">
                  <c:v>14243</c:v>
                </c:pt>
                <c:pt idx="39">
                  <c:v>14244</c:v>
                </c:pt>
                <c:pt idx="40">
                  <c:v>14245</c:v>
                </c:pt>
                <c:pt idx="41">
                  <c:v>14246</c:v>
                </c:pt>
                <c:pt idx="42">
                  <c:v>14247</c:v>
                </c:pt>
                <c:pt idx="43">
                  <c:v>14248</c:v>
                </c:pt>
                <c:pt idx="44">
                  <c:v>14249</c:v>
                </c:pt>
                <c:pt idx="45">
                  <c:v>14250</c:v>
                </c:pt>
                <c:pt idx="46">
                  <c:v>14251</c:v>
                </c:pt>
                <c:pt idx="47">
                  <c:v>14252</c:v>
                </c:pt>
                <c:pt idx="48">
                  <c:v>14253</c:v>
                </c:pt>
                <c:pt idx="49">
                  <c:v>14254</c:v>
                </c:pt>
                <c:pt idx="50">
                  <c:v>14255</c:v>
                </c:pt>
                <c:pt idx="51">
                  <c:v>14256</c:v>
                </c:pt>
                <c:pt idx="52">
                  <c:v>14257</c:v>
                </c:pt>
                <c:pt idx="53">
                  <c:v>14258</c:v>
                </c:pt>
                <c:pt idx="54">
                  <c:v>14259</c:v>
                </c:pt>
                <c:pt idx="55">
                  <c:v>14260</c:v>
                </c:pt>
                <c:pt idx="56">
                  <c:v>14261</c:v>
                </c:pt>
                <c:pt idx="57">
                  <c:v>14262</c:v>
                </c:pt>
                <c:pt idx="58">
                  <c:v>14263</c:v>
                </c:pt>
                <c:pt idx="59">
                  <c:v>14264</c:v>
                </c:pt>
                <c:pt idx="60">
                  <c:v>14265</c:v>
                </c:pt>
              </c:numCache>
            </c:numRef>
          </c:xVal>
          <c:yVal>
            <c:numRef>
              <c:f>Sheet1!$B$65:$B$125</c:f>
              <c:numCache>
                <c:formatCode>General</c:formatCode>
                <c:ptCount val="61"/>
                <c:pt idx="0">
                  <c:v>2.49E-3</c:v>
                </c:pt>
                <c:pt idx="1">
                  <c:v>2.7499999999999998E-3</c:v>
                </c:pt>
                <c:pt idx="2">
                  <c:v>3.0400000000000002E-3</c:v>
                </c:pt>
                <c:pt idx="3">
                  <c:v>3.3600000000000001E-3</c:v>
                </c:pt>
                <c:pt idx="4">
                  <c:v>3.7100000000000002E-3</c:v>
                </c:pt>
                <c:pt idx="5">
                  <c:v>4.1000000000000003E-3</c:v>
                </c:pt>
                <c:pt idx="6">
                  <c:v>4.5399999999999998E-3</c:v>
                </c:pt>
                <c:pt idx="7">
                  <c:v>5.0099999999999997E-3</c:v>
                </c:pt>
                <c:pt idx="8">
                  <c:v>5.5399999999999998E-3</c:v>
                </c:pt>
                <c:pt idx="9">
                  <c:v>6.1199999999999996E-3</c:v>
                </c:pt>
                <c:pt idx="10">
                  <c:v>6.77E-3</c:v>
                </c:pt>
                <c:pt idx="11">
                  <c:v>7.4799999999999997E-3</c:v>
                </c:pt>
                <c:pt idx="12">
                  <c:v>8.26E-3</c:v>
                </c:pt>
                <c:pt idx="13">
                  <c:v>9.1299999999999992E-3</c:v>
                </c:pt>
                <c:pt idx="14">
                  <c:v>1.009E-2</c:v>
                </c:pt>
                <c:pt idx="15">
                  <c:v>1.116E-2</c:v>
                </c:pt>
                <c:pt idx="16">
                  <c:v>1.2330000000000001E-2</c:v>
                </c:pt>
                <c:pt idx="17">
                  <c:v>1.363E-2</c:v>
                </c:pt>
                <c:pt idx="18">
                  <c:v>1.506E-2</c:v>
                </c:pt>
                <c:pt idx="19">
                  <c:v>1.6639999999999999E-2</c:v>
                </c:pt>
                <c:pt idx="20">
                  <c:v>1.839E-2</c:v>
                </c:pt>
                <c:pt idx="21">
                  <c:v>2.0330000000000001E-2</c:v>
                </c:pt>
                <c:pt idx="22">
                  <c:v>2.247E-2</c:v>
                </c:pt>
                <c:pt idx="23">
                  <c:v>2.4830000000000001E-2</c:v>
                </c:pt>
                <c:pt idx="24">
                  <c:v>2.7439999999999999E-2</c:v>
                </c:pt>
                <c:pt idx="25">
                  <c:v>3.0329999999999999E-2</c:v>
                </c:pt>
                <c:pt idx="26">
                  <c:v>3.3520000000000001E-2</c:v>
                </c:pt>
                <c:pt idx="27">
                  <c:v>3.7039999999999997E-2</c:v>
                </c:pt>
                <c:pt idx="28">
                  <c:v>4.0939999999999997E-2</c:v>
                </c:pt>
                <c:pt idx="29">
                  <c:v>4.5240000000000002E-2</c:v>
                </c:pt>
                <c:pt idx="30">
                  <c:v>0.05</c:v>
                </c:pt>
                <c:pt idx="31">
                  <c:v>4.5240000000000002E-2</c:v>
                </c:pt>
                <c:pt idx="32">
                  <c:v>4.0939999999999997E-2</c:v>
                </c:pt>
                <c:pt idx="33">
                  <c:v>3.7039999999999997E-2</c:v>
                </c:pt>
                <c:pt idx="34">
                  <c:v>3.3520000000000001E-2</c:v>
                </c:pt>
                <c:pt idx="35">
                  <c:v>3.0329999999999999E-2</c:v>
                </c:pt>
                <c:pt idx="36">
                  <c:v>2.7439999999999999E-2</c:v>
                </c:pt>
                <c:pt idx="37">
                  <c:v>2.4830000000000001E-2</c:v>
                </c:pt>
                <c:pt idx="38">
                  <c:v>2.247E-2</c:v>
                </c:pt>
                <c:pt idx="39">
                  <c:v>2.0330000000000001E-2</c:v>
                </c:pt>
                <c:pt idx="40">
                  <c:v>1.839E-2</c:v>
                </c:pt>
                <c:pt idx="41">
                  <c:v>1.6639999999999999E-2</c:v>
                </c:pt>
                <c:pt idx="42">
                  <c:v>1.506E-2</c:v>
                </c:pt>
                <c:pt idx="43">
                  <c:v>1.363E-2</c:v>
                </c:pt>
                <c:pt idx="44">
                  <c:v>1.2330000000000001E-2</c:v>
                </c:pt>
                <c:pt idx="45">
                  <c:v>1.116E-2</c:v>
                </c:pt>
                <c:pt idx="46">
                  <c:v>1.009E-2</c:v>
                </c:pt>
                <c:pt idx="47">
                  <c:v>9.1299999999999992E-3</c:v>
                </c:pt>
                <c:pt idx="48">
                  <c:v>8.26E-3</c:v>
                </c:pt>
                <c:pt idx="49">
                  <c:v>7.4799999999999997E-3</c:v>
                </c:pt>
                <c:pt idx="50">
                  <c:v>6.77E-3</c:v>
                </c:pt>
                <c:pt idx="51">
                  <c:v>6.1199999999999996E-3</c:v>
                </c:pt>
                <c:pt idx="52">
                  <c:v>5.5399999999999998E-3</c:v>
                </c:pt>
                <c:pt idx="53">
                  <c:v>5.0099999999999997E-3</c:v>
                </c:pt>
                <c:pt idx="54">
                  <c:v>4.5399999999999998E-3</c:v>
                </c:pt>
                <c:pt idx="55">
                  <c:v>4.1000000000000003E-3</c:v>
                </c:pt>
                <c:pt idx="56">
                  <c:v>3.7100000000000002E-3</c:v>
                </c:pt>
                <c:pt idx="57">
                  <c:v>3.3600000000000001E-3</c:v>
                </c:pt>
                <c:pt idx="58">
                  <c:v>3.0400000000000002E-3</c:v>
                </c:pt>
                <c:pt idx="59">
                  <c:v>2.7499999999999998E-3</c:v>
                </c:pt>
                <c:pt idx="60">
                  <c:v>2.49E-3</c:v>
                </c:pt>
              </c:numCache>
            </c:numRef>
          </c:yVal>
          <c:smooth val="0"/>
          <c:extLst>
            <c:ext xmlns:c16="http://schemas.microsoft.com/office/drawing/2014/chart" uri="{C3380CC4-5D6E-409C-BE32-E72D297353CC}">
              <c16:uniqueId val="{00000001-3582-2B40-8F2A-D154D1FFC545}"/>
            </c:ext>
          </c:extLst>
        </c:ser>
        <c:dLbls>
          <c:showLegendKey val="0"/>
          <c:showVal val="0"/>
          <c:showCatName val="0"/>
          <c:showSerName val="0"/>
          <c:showPercent val="0"/>
          <c:showBubbleSize val="0"/>
        </c:dLbls>
        <c:axId val="-2128940872"/>
        <c:axId val="-2129643912"/>
      </c:scatterChart>
      <c:valAx>
        <c:axId val="-2128940872"/>
        <c:scaling>
          <c:orientation val="minMax"/>
          <c:max val="14265"/>
          <c:min val="14205"/>
        </c:scaling>
        <c:delete val="0"/>
        <c:axPos val="b"/>
        <c:numFmt formatCode="#,##0" sourceLinked="0"/>
        <c:majorTickMark val="out"/>
        <c:minorTickMark val="none"/>
        <c:tickLblPos val="nextTo"/>
        <c:spPr>
          <a:ln w="9525">
            <a:solidFill>
              <a:srgbClr val="878887"/>
            </a:solidFill>
          </a:ln>
        </c:spPr>
        <c:crossAx val="-2129643912"/>
        <c:crosses val="autoZero"/>
        <c:crossBetween val="midCat"/>
        <c:majorUnit val="15"/>
      </c:valAx>
      <c:valAx>
        <c:axId val="-2129643912"/>
        <c:scaling>
          <c:orientation val="minMax"/>
        </c:scaling>
        <c:delete val="1"/>
        <c:axPos val="l"/>
        <c:numFmt formatCode="General" sourceLinked="1"/>
        <c:majorTickMark val="out"/>
        <c:minorTickMark val="none"/>
        <c:tickLblPos val="nextTo"/>
        <c:crossAx val="-2128940872"/>
        <c:crosses val="autoZero"/>
        <c:crossBetween val="midCat"/>
      </c:valAx>
    </c:plotArea>
    <c:legend>
      <c:legendPos val="b"/>
      <c:overlay val="0"/>
      <c:txPr>
        <a:bodyPr/>
        <a:lstStyle/>
        <a:p>
          <a:pPr>
            <a:defRPr sz="950"/>
          </a:pPr>
          <a:endParaRPr lang="en-CO"/>
        </a:p>
      </c:txPr>
    </c:legend>
    <c:plotVisOnly val="1"/>
    <c:dispBlanksAs val="gap"/>
    <c:showDLblsOverMax val="0"/>
  </c:chart>
  <c:spPr>
    <a:noFill/>
    <a:ln>
      <a:noFill/>
    </a:ln>
  </c:spPr>
  <c:txPr>
    <a:bodyPr/>
    <a:lstStyle/>
    <a:p>
      <a:pPr>
        <a:defRPr sz="900">
          <a:solidFill>
            <a:srgbClr val="5F6160"/>
          </a:solidFill>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050" b="1">
                <a:solidFill>
                  <a:srgbClr val="262626"/>
                </a:solidFill>
                <a:latin typeface="Calibri"/>
              </a:rPr>
              <a:t>Respuestas que el sistema podría publicar (</a:t>
            </a:r>
            <a:r>
              <a:rPr lang="el-GR" sz="1050" b="1">
                <a:solidFill>
                  <a:srgbClr val="262626"/>
                </a:solidFill>
                <a:latin typeface="Calibri"/>
              </a:rPr>
              <a:t>ε = 0.1), % </a:t>
            </a:r>
            <a:r>
              <a:rPr lang="en-US" sz="1050" b="1">
                <a:solidFill>
                  <a:srgbClr val="262626"/>
                </a:solidFill>
                <a:latin typeface="Calibri"/>
              </a:rPr>
              <a:t>de probabilidad</a:t>
            </a:r>
          </a:p>
        </c:rich>
      </c:tx>
      <c:overlay val="0"/>
    </c:title>
    <c:autoTitleDeleted val="0"/>
    <c:plotArea>
      <c:layout/>
      <c:barChart>
        <c:barDir val="col"/>
        <c:grouping val="clustered"/>
        <c:varyColors val="1"/>
        <c:ser>
          <c:idx val="0"/>
          <c:order val="0"/>
          <c:tx>
            <c:strRef>
              <c:f>Sheet1!$B$1</c:f>
              <c:strCache>
                <c:ptCount val="1"/>
                <c:pt idx="0">
                  <c:v>Probabilidad (%)</c:v>
                </c:pt>
              </c:strCache>
            </c:strRef>
          </c:tx>
          <c:spPr>
            <a:solidFill>
              <a:srgbClr val="DDDDDD"/>
            </a:solidFill>
          </c:spPr>
          <c:invertIfNegative val="1"/>
          <c:dPt>
            <c:idx val="6"/>
            <c:invertIfNegative val="1"/>
            <c:bubble3D val="0"/>
            <c:spPr>
              <a:solidFill>
                <a:srgbClr val="404040"/>
              </a:solidFill>
            </c:spPr>
            <c:extLst>
              <c:ext xmlns:c16="http://schemas.microsoft.com/office/drawing/2014/chart" uri="{C3380CC4-5D6E-409C-BE32-E72D297353CC}">
                <c16:uniqueId val="{00000001-5D89-5641-8F83-C23AD5968EE2}"/>
              </c:ext>
            </c:extLst>
          </c:dPt>
          <c:dPt>
            <c:idx val="8"/>
            <c:invertIfNegative val="1"/>
            <c:bubble3D val="0"/>
            <c:spPr>
              <a:solidFill>
                <a:srgbClr val="B0332B"/>
              </a:solidFill>
            </c:spPr>
            <c:extLst>
              <c:ext xmlns:c16="http://schemas.microsoft.com/office/drawing/2014/chart" uri="{C3380CC4-5D6E-409C-BE32-E72D297353CC}">
                <c16:uniqueId val="{00000003-5D89-5641-8F83-C23AD5968EE2}"/>
              </c:ext>
            </c:extLst>
          </c:dPt>
          <c:cat>
            <c:strRef>
              <c:f>Sheet1!$A$2:$A$17</c:f>
              <c:strCache>
                <c:ptCount val="16"/>
                <c:pt idx="0">
                  <c:v>-40</c:v>
                </c:pt>
                <c:pt idx="1">
                  <c:v>-35</c:v>
                </c:pt>
                <c:pt idx="2">
                  <c:v>-30</c:v>
                </c:pt>
                <c:pt idx="3">
                  <c:v>-25</c:v>
                </c:pt>
                <c:pt idx="4">
                  <c:v>-20</c:v>
                </c:pt>
                <c:pt idx="5">
                  <c:v>-15</c:v>
                </c:pt>
                <c:pt idx="6">
                  <c:v>-10</c:v>
                </c:pt>
                <c:pt idx="7">
                  <c:v>-5</c:v>
                </c:pt>
                <c:pt idx="8">
                  <c:v>0</c:v>
                </c:pt>
                <c:pt idx="9">
                  <c:v>5</c:v>
                </c:pt>
                <c:pt idx="10">
                  <c:v>10</c:v>
                </c:pt>
                <c:pt idx="11">
                  <c:v>15</c:v>
                </c:pt>
                <c:pt idx="12">
                  <c:v>20</c:v>
                </c:pt>
                <c:pt idx="13">
                  <c:v>25</c:v>
                </c:pt>
                <c:pt idx="14">
                  <c:v>30</c:v>
                </c:pt>
                <c:pt idx="15">
                  <c:v>35</c:v>
                </c:pt>
              </c:strCache>
            </c:strRef>
          </c:cat>
          <c:val>
            <c:numRef>
              <c:f>Sheet1!$B$2:$B$17</c:f>
              <c:numCache>
                <c:formatCode>General</c:formatCode>
                <c:ptCount val="16"/>
                <c:pt idx="0">
                  <c:v>0.54</c:v>
                </c:pt>
                <c:pt idx="1">
                  <c:v>0.89</c:v>
                </c:pt>
                <c:pt idx="2">
                  <c:v>1.46</c:v>
                </c:pt>
                <c:pt idx="3">
                  <c:v>2.41</c:v>
                </c:pt>
                <c:pt idx="4">
                  <c:v>3.97</c:v>
                </c:pt>
                <c:pt idx="5">
                  <c:v>6.55</c:v>
                </c:pt>
                <c:pt idx="6">
                  <c:v>10.8</c:v>
                </c:pt>
                <c:pt idx="7">
                  <c:v>17.8</c:v>
                </c:pt>
                <c:pt idx="8">
                  <c:v>21.24</c:v>
                </c:pt>
                <c:pt idx="9">
                  <c:v>13.19</c:v>
                </c:pt>
                <c:pt idx="10">
                  <c:v>8</c:v>
                </c:pt>
                <c:pt idx="11">
                  <c:v>4.8499999999999996</c:v>
                </c:pt>
                <c:pt idx="12">
                  <c:v>2.94</c:v>
                </c:pt>
                <c:pt idx="13">
                  <c:v>1.78</c:v>
                </c:pt>
                <c:pt idx="14">
                  <c:v>1.08</c:v>
                </c:pt>
                <c:pt idx="15">
                  <c:v>0.66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5D89-5641-8F83-C23AD5968EE2}"/>
            </c:ext>
          </c:extLst>
        </c:ser>
        <c:dLbls>
          <c:showLegendKey val="0"/>
          <c:showVal val="0"/>
          <c:showCatName val="0"/>
          <c:showSerName val="0"/>
          <c:showPercent val="0"/>
          <c:showBubbleSize val="0"/>
        </c:dLbls>
        <c:gapWidth val="25"/>
        <c:axId val="-2068027336"/>
        <c:axId val="-2113994440"/>
      </c:barChart>
      <c:catAx>
        <c:axId val="-2068027336"/>
        <c:scaling>
          <c:orientation val="minMax"/>
        </c:scaling>
        <c:delete val="0"/>
        <c:axPos val="b"/>
        <c:numFmt formatCode="General" sourceLinked="0"/>
        <c:majorTickMark val="out"/>
        <c:minorTickMark val="none"/>
        <c:tickLblPos val="nextTo"/>
        <c:spPr>
          <a:ln w="9525">
            <a:solidFill>
              <a:srgbClr val="878887"/>
            </a:solidFill>
          </a:ln>
        </c:spPr>
        <c:txPr>
          <a:bodyPr/>
          <a:lstStyle/>
          <a:p>
            <a:pPr>
              <a:defRPr sz="850"/>
            </a:pPr>
            <a:endParaRPr lang="en-CO"/>
          </a:p>
        </c:txPr>
        <c:crossAx val="-2113994440"/>
        <c:crosses val="autoZero"/>
        <c:auto val="1"/>
        <c:lblAlgn val="ctr"/>
        <c:lblOffset val="100"/>
        <c:noMultiLvlLbl val="0"/>
      </c:catAx>
      <c:valAx>
        <c:axId val="-2113994440"/>
        <c:scaling>
          <c:orientation val="minMax"/>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spPr>
    <a:noFill/>
    <a:ln>
      <a:noFill/>
    </a:ln>
  </c:spPr>
  <c:txPr>
    <a:bodyPr/>
    <a:lstStyle/>
    <a:p>
      <a:pPr>
        <a:defRPr sz="900">
          <a:solidFill>
            <a:srgbClr val="5F6160"/>
          </a:solidFill>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900" b="0">
                <a:solidFill>
                  <a:srgbClr val="5F6160"/>
                </a:solidFill>
                <a:latin typeface="Calibri"/>
              </a:rPr>
              <a:t>Error relativo con el mismo ruido (±10)</a:t>
            </a:r>
          </a:p>
        </c:rich>
      </c:tx>
      <c:overlay val="0"/>
    </c:title>
    <c:autoTitleDeleted val="0"/>
    <c:plotArea>
      <c:layout/>
      <c:barChart>
        <c:barDir val="col"/>
        <c:grouping val="clustered"/>
        <c:varyColors val="1"/>
        <c:ser>
          <c:idx val="0"/>
          <c:order val="0"/>
          <c:tx>
            <c:strRef>
              <c:f>Sheet1!$B$1</c:f>
              <c:strCache>
                <c:ptCount val="1"/>
                <c:pt idx="0">
                  <c:v>Error relativo (%)</c:v>
                </c:pt>
              </c:strCache>
            </c:strRef>
          </c:tx>
          <c:spPr>
            <a:solidFill>
              <a:srgbClr val="878887"/>
            </a:solidFill>
          </c:spPr>
          <c:invertIfNegative val="1"/>
          <c:dPt>
            <c:idx val="2"/>
            <c:invertIfNegative val="1"/>
            <c:bubble3D val="0"/>
            <c:spPr>
              <a:solidFill>
                <a:srgbClr val="B0332B"/>
              </a:solidFill>
            </c:spPr>
            <c:extLst>
              <c:ext xmlns:c16="http://schemas.microsoft.com/office/drawing/2014/chart" uri="{C3380CC4-5D6E-409C-BE32-E72D297353CC}">
                <c16:uniqueId val="{00000001-D5A1-D940-A7CB-150DCB5FE2E9}"/>
              </c:ext>
            </c:extLst>
          </c:dPt>
          <c:dLbls>
            <c:numFmt formatCode="0.0&quot;%&quot;" sourceLinked="0"/>
            <c:spPr>
              <a:noFill/>
              <a:ln>
                <a:noFill/>
              </a:ln>
              <a:effectLst/>
            </c:spPr>
            <c:txPr>
              <a:bodyPr/>
              <a:lstStyle/>
              <a:p>
                <a:pPr>
                  <a:defRPr sz="900" b="1"/>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Grande
(n=1,200)</c:v>
                </c:pt>
                <c:pt idx="1">
                  <c:v>Mediano
(n=120)</c:v>
                </c:pt>
                <c:pt idx="2">
                  <c:v>Pequeño
(n=8)</c:v>
                </c:pt>
              </c:strCache>
            </c:strRef>
          </c:cat>
          <c:val>
            <c:numRef>
              <c:f>Sheet1!$B$2:$B$4</c:f>
              <c:numCache>
                <c:formatCode>General</c:formatCode>
                <c:ptCount val="3"/>
                <c:pt idx="0">
                  <c:v>0.8</c:v>
                </c:pt>
                <c:pt idx="1">
                  <c:v>8.3000000000000007</c:v>
                </c:pt>
                <c:pt idx="2">
                  <c:v>125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D5A1-D940-A7CB-150DCB5FE2E9}"/>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w="9525">
            <a:solidFill>
              <a:srgbClr val="878887"/>
            </a:solidFill>
          </a:ln>
        </c:spPr>
        <c:crossAx val="-2113994440"/>
        <c:crosses val="autoZero"/>
        <c:auto val="1"/>
        <c:lblAlgn val="ctr"/>
        <c:lblOffset val="100"/>
        <c:noMultiLvlLbl val="0"/>
      </c:catAx>
      <c:valAx>
        <c:axId val="-2113994440"/>
        <c:scaling>
          <c:orientation val="minMax"/>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spPr>
    <a:noFill/>
    <a:ln>
      <a:noFill/>
    </a:ln>
  </c:spPr>
  <c:txPr>
    <a:bodyPr/>
    <a:lstStyle/>
    <a:p>
      <a:pPr>
        <a:defRPr sz="850">
          <a:solidFill>
            <a:srgbClr val="5F6160"/>
          </a:solidFill>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747bfd1ede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2747bfd1ede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747bfd1ede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747bfd1ede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32b9ccab91_0_2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32b9ccab91_0_2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DC67A1AC-5632-F145-B260-A4D61D1525D6}"/>
            </a:ext>
          </a:extLst>
        </p:cNvPr>
        <p:cNvGrpSpPr/>
        <p:nvPr/>
      </p:nvGrpSpPr>
      <p:grpSpPr>
        <a:xfrm>
          <a:off x="0" y="0"/>
          <a:ext cx="0" cy="0"/>
          <a:chOff x="0" y="0"/>
          <a:chExt cx="0" cy="0"/>
        </a:xfrm>
      </p:grpSpPr>
      <p:sp>
        <p:nvSpPr>
          <p:cNvPr id="360" name="Google Shape;360;g131ff7c0f5b_0_108:notes">
            <a:extLst>
              <a:ext uri="{FF2B5EF4-FFF2-40B4-BE49-F238E27FC236}">
                <a16:creationId xmlns:a16="http://schemas.microsoft.com/office/drawing/2014/main" id="{254E8752-2BB9-667C-4A2D-EDC1099DDC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131ff7c0f5b_0_108:notes">
            <a:extLst>
              <a:ext uri="{FF2B5EF4-FFF2-40B4-BE49-F238E27FC236}">
                <a16:creationId xmlns:a16="http://schemas.microsoft.com/office/drawing/2014/main" id="{0E53D98D-BE71-14A7-B860-31E3B5FF13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8091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336d459b9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336d459b9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a:extLst>
            <a:ext uri="{FF2B5EF4-FFF2-40B4-BE49-F238E27FC236}">
              <a16:creationId xmlns:a16="http://schemas.microsoft.com/office/drawing/2014/main" id="{44B604BC-6986-9B73-96C8-C0203FF6E445}"/>
            </a:ext>
          </a:extLst>
        </p:cNvPr>
        <p:cNvGrpSpPr/>
        <p:nvPr/>
      </p:nvGrpSpPr>
      <p:grpSpPr>
        <a:xfrm>
          <a:off x="0" y="0"/>
          <a:ext cx="0" cy="0"/>
          <a:chOff x="0" y="0"/>
          <a:chExt cx="0" cy="0"/>
        </a:xfrm>
      </p:grpSpPr>
      <p:sp>
        <p:nvSpPr>
          <p:cNvPr id="341" name="Google Shape;341;g13b627a1299_0_0:notes">
            <a:extLst>
              <a:ext uri="{FF2B5EF4-FFF2-40B4-BE49-F238E27FC236}">
                <a16:creationId xmlns:a16="http://schemas.microsoft.com/office/drawing/2014/main" id="{188B73CE-5C6F-DA6D-D38F-FE7D01CB8D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3b627a1299_0_0:notes">
            <a:extLst>
              <a:ext uri="{FF2B5EF4-FFF2-40B4-BE49-F238E27FC236}">
                <a16:creationId xmlns:a16="http://schemas.microsoft.com/office/drawing/2014/main" id="{33E1EDCE-D109-8E8A-01F1-B8E5D320D6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1363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3e1fc50fc5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3e1fc50fc5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a:extLst>
            <a:ext uri="{FF2B5EF4-FFF2-40B4-BE49-F238E27FC236}">
              <a16:creationId xmlns:a16="http://schemas.microsoft.com/office/drawing/2014/main" id="{E3E841E1-80BB-81D3-FB59-E40ECCE1C9BF}"/>
            </a:ext>
          </a:extLst>
        </p:cNvPr>
        <p:cNvGrpSpPr/>
        <p:nvPr/>
      </p:nvGrpSpPr>
      <p:grpSpPr>
        <a:xfrm>
          <a:off x="0" y="0"/>
          <a:ext cx="0" cy="0"/>
          <a:chOff x="0" y="0"/>
          <a:chExt cx="0" cy="0"/>
        </a:xfrm>
      </p:grpSpPr>
      <p:sp>
        <p:nvSpPr>
          <p:cNvPr id="347" name="Google Shape;347;g143df0acb8c_0_0:notes">
            <a:extLst>
              <a:ext uri="{FF2B5EF4-FFF2-40B4-BE49-F238E27FC236}">
                <a16:creationId xmlns:a16="http://schemas.microsoft.com/office/drawing/2014/main" id="{89F5C5BC-93D2-3632-278C-82A361C58D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143df0acb8c_0_0:notes">
            <a:extLst>
              <a:ext uri="{FF2B5EF4-FFF2-40B4-BE49-F238E27FC236}">
                <a16:creationId xmlns:a16="http://schemas.microsoft.com/office/drawing/2014/main" id="{AEC8E0B3-0974-C62B-17DA-0FEE3840BE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918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a:extLst>
            <a:ext uri="{FF2B5EF4-FFF2-40B4-BE49-F238E27FC236}">
              <a16:creationId xmlns:a16="http://schemas.microsoft.com/office/drawing/2014/main" id="{3230C950-DDC3-2638-F1DB-5682129FDC58}"/>
            </a:ext>
          </a:extLst>
        </p:cNvPr>
        <p:cNvGrpSpPr/>
        <p:nvPr/>
      </p:nvGrpSpPr>
      <p:grpSpPr>
        <a:xfrm>
          <a:off x="0" y="0"/>
          <a:ext cx="0" cy="0"/>
          <a:chOff x="0" y="0"/>
          <a:chExt cx="0" cy="0"/>
        </a:xfrm>
      </p:grpSpPr>
      <p:sp>
        <p:nvSpPr>
          <p:cNvPr id="354" name="Google Shape;354;g13e1fc50fc5_0_14:notes">
            <a:extLst>
              <a:ext uri="{FF2B5EF4-FFF2-40B4-BE49-F238E27FC236}">
                <a16:creationId xmlns:a16="http://schemas.microsoft.com/office/drawing/2014/main" id="{63865741-58CF-955A-9492-1C77CAE2E7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3e1fc50fc5_0_14:notes">
            <a:extLst>
              <a:ext uri="{FF2B5EF4-FFF2-40B4-BE49-F238E27FC236}">
                <a16:creationId xmlns:a16="http://schemas.microsoft.com/office/drawing/2014/main" id="{34A030A1-D2BD-9D2C-9AEC-FD1371F490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3160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a:extLst>
            <a:ext uri="{FF2B5EF4-FFF2-40B4-BE49-F238E27FC236}">
              <a16:creationId xmlns:a16="http://schemas.microsoft.com/office/drawing/2014/main" id="{550F0FDE-9DC8-A361-631A-67F1D8BB95B7}"/>
            </a:ext>
          </a:extLst>
        </p:cNvPr>
        <p:cNvGrpSpPr/>
        <p:nvPr/>
      </p:nvGrpSpPr>
      <p:grpSpPr>
        <a:xfrm>
          <a:off x="0" y="0"/>
          <a:ext cx="0" cy="0"/>
          <a:chOff x="0" y="0"/>
          <a:chExt cx="0" cy="0"/>
        </a:xfrm>
      </p:grpSpPr>
      <p:sp>
        <p:nvSpPr>
          <p:cNvPr id="347" name="Google Shape;347;g143df0acb8c_0_0:notes">
            <a:extLst>
              <a:ext uri="{FF2B5EF4-FFF2-40B4-BE49-F238E27FC236}">
                <a16:creationId xmlns:a16="http://schemas.microsoft.com/office/drawing/2014/main" id="{D431AA62-A82E-9F59-01E8-DEC4408D2E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143df0acb8c_0_0:notes">
            <a:extLst>
              <a:ext uri="{FF2B5EF4-FFF2-40B4-BE49-F238E27FC236}">
                <a16:creationId xmlns:a16="http://schemas.microsoft.com/office/drawing/2014/main" id="{B1EA0FBF-DB2D-614F-29F9-1B77755602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2193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75584fc2f6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75584fc2f6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69435595-8E5F-06AA-0EFC-AF96EA874C4E}"/>
            </a:ext>
          </a:extLst>
        </p:cNvPr>
        <p:cNvGrpSpPr/>
        <p:nvPr/>
      </p:nvGrpSpPr>
      <p:grpSpPr>
        <a:xfrm>
          <a:off x="0" y="0"/>
          <a:ext cx="0" cy="0"/>
          <a:chOff x="0" y="0"/>
          <a:chExt cx="0" cy="0"/>
        </a:xfrm>
      </p:grpSpPr>
      <p:sp>
        <p:nvSpPr>
          <p:cNvPr id="394" name="Google Shape;394;g275584fc2f6_1_7:notes">
            <a:extLst>
              <a:ext uri="{FF2B5EF4-FFF2-40B4-BE49-F238E27FC236}">
                <a16:creationId xmlns:a16="http://schemas.microsoft.com/office/drawing/2014/main" id="{FB38BF91-F741-5A82-05C2-E009DB4D60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75584fc2f6_1_7:notes">
            <a:extLst>
              <a:ext uri="{FF2B5EF4-FFF2-40B4-BE49-F238E27FC236}">
                <a16:creationId xmlns:a16="http://schemas.microsoft.com/office/drawing/2014/main" id="{4F641C1B-BA48-3E0A-C38F-43A0CF76A8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3386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1d0e38a952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11d0e38a952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14550"/>
            <a:ext cx="5602200" cy="2219700"/>
          </a:xfrm>
          <a:prstGeom prst="rect">
            <a:avLst/>
          </a:prstGeom>
        </p:spPr>
        <p:txBody>
          <a:bodyPr spcFirstLastPara="1" wrap="square" lIns="91425" tIns="91425" rIns="91425" bIns="91425" anchor="b" anchorCtr="0">
            <a:noAutofit/>
          </a:bodyPr>
          <a:lstStyle>
            <a:lvl1pPr lvl="0" algn="l">
              <a:spcBef>
                <a:spcPts val="0"/>
              </a:spcBef>
              <a:spcAft>
                <a:spcPts val="0"/>
              </a:spcAft>
              <a:buSzPts val="4700"/>
              <a:buNone/>
              <a:defRPr sz="3600"/>
            </a:lvl1pPr>
            <a:lvl2pPr lvl="1" algn="l">
              <a:spcBef>
                <a:spcPts val="0"/>
              </a:spcBef>
              <a:spcAft>
                <a:spcPts val="0"/>
              </a:spcAft>
              <a:buSzPts val="4700"/>
              <a:buNone/>
              <a:defRPr sz="4700"/>
            </a:lvl2pPr>
            <a:lvl3pPr lvl="2" algn="l">
              <a:spcBef>
                <a:spcPts val="0"/>
              </a:spcBef>
              <a:spcAft>
                <a:spcPts val="0"/>
              </a:spcAft>
              <a:buSzPts val="4700"/>
              <a:buNone/>
              <a:defRPr sz="4700"/>
            </a:lvl3pPr>
            <a:lvl4pPr lvl="3" algn="l">
              <a:spcBef>
                <a:spcPts val="0"/>
              </a:spcBef>
              <a:spcAft>
                <a:spcPts val="0"/>
              </a:spcAft>
              <a:buSzPts val="4700"/>
              <a:buNone/>
              <a:defRPr sz="4700"/>
            </a:lvl4pPr>
            <a:lvl5pPr lvl="4" algn="l">
              <a:spcBef>
                <a:spcPts val="0"/>
              </a:spcBef>
              <a:spcAft>
                <a:spcPts val="0"/>
              </a:spcAft>
              <a:buSzPts val="4700"/>
              <a:buNone/>
              <a:defRPr sz="4700"/>
            </a:lvl5pPr>
            <a:lvl6pPr lvl="5" algn="l">
              <a:spcBef>
                <a:spcPts val="0"/>
              </a:spcBef>
              <a:spcAft>
                <a:spcPts val="0"/>
              </a:spcAft>
              <a:buSzPts val="4700"/>
              <a:buNone/>
              <a:defRPr sz="4700"/>
            </a:lvl6pPr>
            <a:lvl7pPr lvl="6" algn="l">
              <a:spcBef>
                <a:spcPts val="0"/>
              </a:spcBef>
              <a:spcAft>
                <a:spcPts val="0"/>
              </a:spcAft>
              <a:buSzPts val="4700"/>
              <a:buNone/>
              <a:defRPr sz="4700"/>
            </a:lvl7pPr>
            <a:lvl8pPr lvl="7" algn="l">
              <a:spcBef>
                <a:spcPts val="0"/>
              </a:spcBef>
              <a:spcAft>
                <a:spcPts val="0"/>
              </a:spcAft>
              <a:buSzPts val="4700"/>
              <a:buNone/>
              <a:defRPr sz="4700"/>
            </a:lvl8pPr>
            <a:lvl9pPr lvl="8" algn="l">
              <a:spcBef>
                <a:spcPts val="0"/>
              </a:spcBef>
              <a:spcAft>
                <a:spcPts val="0"/>
              </a:spcAft>
              <a:buSzPts val="4700"/>
              <a:buNone/>
              <a:defRPr sz="4700"/>
            </a:lvl9pPr>
          </a:lstStyle>
          <a:p>
            <a:endParaRPr/>
          </a:p>
        </p:txBody>
      </p:sp>
      <p:sp>
        <p:nvSpPr>
          <p:cNvPr id="10" name="Google Shape;10;p2"/>
          <p:cNvSpPr txBox="1">
            <a:spLocks noGrp="1"/>
          </p:cNvSpPr>
          <p:nvPr>
            <p:ph type="subTitle" idx="1"/>
          </p:nvPr>
        </p:nvSpPr>
        <p:spPr>
          <a:xfrm>
            <a:off x="713225" y="3315975"/>
            <a:ext cx="5602200" cy="7266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850"/>
              <a:buNone/>
              <a:defRPr sz="1550"/>
            </a:lvl1pPr>
            <a:lvl2pPr lvl="1">
              <a:lnSpc>
                <a:spcPct val="115000"/>
              </a:lnSpc>
              <a:spcBef>
                <a:spcPts val="0"/>
              </a:spcBef>
              <a:spcAft>
                <a:spcPts val="0"/>
              </a:spcAft>
              <a:buSzPts val="1850"/>
              <a:buNone/>
              <a:defRPr sz="1850"/>
            </a:lvl2pPr>
            <a:lvl3pPr lvl="2">
              <a:lnSpc>
                <a:spcPct val="115000"/>
              </a:lnSpc>
              <a:spcBef>
                <a:spcPts val="0"/>
              </a:spcBef>
              <a:spcAft>
                <a:spcPts val="0"/>
              </a:spcAft>
              <a:buSzPts val="1850"/>
              <a:buNone/>
              <a:defRPr sz="1850"/>
            </a:lvl3pPr>
            <a:lvl4pPr lvl="3">
              <a:lnSpc>
                <a:spcPct val="115000"/>
              </a:lnSpc>
              <a:spcBef>
                <a:spcPts val="0"/>
              </a:spcBef>
              <a:spcAft>
                <a:spcPts val="0"/>
              </a:spcAft>
              <a:buSzPts val="1850"/>
              <a:buNone/>
              <a:defRPr sz="1850"/>
            </a:lvl4pPr>
            <a:lvl5pPr lvl="4">
              <a:lnSpc>
                <a:spcPct val="115000"/>
              </a:lnSpc>
              <a:spcBef>
                <a:spcPts val="0"/>
              </a:spcBef>
              <a:spcAft>
                <a:spcPts val="0"/>
              </a:spcAft>
              <a:buSzPts val="1850"/>
              <a:buNone/>
              <a:defRPr sz="1850"/>
            </a:lvl5pPr>
            <a:lvl6pPr lvl="5">
              <a:lnSpc>
                <a:spcPct val="115000"/>
              </a:lnSpc>
              <a:spcBef>
                <a:spcPts val="0"/>
              </a:spcBef>
              <a:spcAft>
                <a:spcPts val="0"/>
              </a:spcAft>
              <a:buSzPts val="1850"/>
              <a:buNone/>
              <a:defRPr sz="1850"/>
            </a:lvl6pPr>
            <a:lvl7pPr lvl="6">
              <a:lnSpc>
                <a:spcPct val="115000"/>
              </a:lnSpc>
              <a:spcBef>
                <a:spcPts val="0"/>
              </a:spcBef>
              <a:spcAft>
                <a:spcPts val="0"/>
              </a:spcAft>
              <a:buSzPts val="1850"/>
              <a:buNone/>
              <a:defRPr sz="1850"/>
            </a:lvl7pPr>
            <a:lvl8pPr lvl="7">
              <a:lnSpc>
                <a:spcPct val="115000"/>
              </a:lnSpc>
              <a:spcBef>
                <a:spcPts val="0"/>
              </a:spcBef>
              <a:spcAft>
                <a:spcPts val="0"/>
              </a:spcAft>
              <a:buSzPts val="1850"/>
              <a:buNone/>
              <a:defRPr sz="1850"/>
            </a:lvl8pPr>
            <a:lvl9pPr lvl="8">
              <a:lnSpc>
                <a:spcPct val="115000"/>
              </a:lnSpc>
              <a:spcBef>
                <a:spcPts val="0"/>
              </a:spcBef>
              <a:spcAft>
                <a:spcPts val="0"/>
              </a:spcAft>
              <a:buSzPts val="1850"/>
              <a:buNone/>
              <a:defRPr sz="1850"/>
            </a:lvl9pPr>
          </a:lstStyle>
          <a:p>
            <a:endParaRPr/>
          </a:p>
        </p:txBody>
      </p:sp>
      <p:sp>
        <p:nvSpPr>
          <p:cNvPr id="11" name="Google Shape;11;p2"/>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375" y="539500"/>
            <a:ext cx="9199350" cy="4604000"/>
            <a:chOff x="-55375" y="539500"/>
            <a:chExt cx="9199350" cy="4604000"/>
          </a:xfrm>
        </p:grpSpPr>
        <p:cxnSp>
          <p:nvCxnSpPr>
            <p:cNvPr id="13" name="Google Shape;13;p2"/>
            <p:cNvCxnSpPr/>
            <p:nvPr/>
          </p:nvCxnSpPr>
          <p:spPr>
            <a:xfrm>
              <a:off x="-55375" y="4608575"/>
              <a:ext cx="4870800" cy="0"/>
            </a:xfrm>
            <a:prstGeom prst="straightConnector1">
              <a:avLst/>
            </a:prstGeom>
            <a:noFill/>
            <a:ln w="9525" cap="flat" cmpd="sng">
              <a:solidFill>
                <a:schemeClr val="dk1"/>
              </a:solidFill>
              <a:prstDash val="solid"/>
              <a:round/>
              <a:headEnd type="none" w="med" len="med"/>
              <a:tailEnd type="none" w="med" len="med"/>
            </a:ln>
          </p:spPr>
        </p:cxnSp>
        <p:cxnSp>
          <p:nvCxnSpPr>
            <p:cNvPr id="14" name="Google Shape;14;p2"/>
            <p:cNvCxnSpPr/>
            <p:nvPr/>
          </p:nvCxnSpPr>
          <p:spPr>
            <a:xfrm>
              <a:off x="4751675" y="539500"/>
              <a:ext cx="4392300" cy="0"/>
            </a:xfrm>
            <a:prstGeom prst="straightConnector1">
              <a:avLst/>
            </a:prstGeom>
            <a:noFill/>
            <a:ln w="9525" cap="flat" cmpd="sng">
              <a:solidFill>
                <a:schemeClr val="dk1"/>
              </a:solidFill>
              <a:prstDash val="solid"/>
              <a:round/>
              <a:headEnd type="none" w="med" len="med"/>
              <a:tailEnd type="none" w="med" len="med"/>
            </a:ln>
          </p:spPr>
        </p:cxnSp>
        <p:cxnSp>
          <p:nvCxnSpPr>
            <p:cNvPr id="15" name="Google Shape;15;p2"/>
            <p:cNvCxnSpPr/>
            <p:nvPr/>
          </p:nvCxnSpPr>
          <p:spPr>
            <a:xfrm rot="10800000">
              <a:off x="8430775" y="805200"/>
              <a:ext cx="0" cy="43383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512075" y="2036300"/>
            <a:ext cx="4944900" cy="1477500"/>
          </a:xfrm>
          <a:prstGeom prst="rect">
            <a:avLst/>
          </a:prstGeom>
        </p:spPr>
        <p:txBody>
          <a:bodyPr spcFirstLastPara="1" wrap="square" lIns="91425" tIns="91425" rIns="91425" bIns="91425" anchor="t" anchorCtr="0">
            <a:noAutofit/>
          </a:bodyPr>
          <a:lstStyle>
            <a:lvl1pPr lvl="0" algn="l">
              <a:spcBef>
                <a:spcPts val="0"/>
              </a:spcBef>
              <a:spcAft>
                <a:spcPts val="0"/>
              </a:spcAft>
              <a:buSzPts val="4500"/>
              <a:buNone/>
              <a:defRPr sz="4200"/>
            </a:lvl1pPr>
            <a:lvl2pPr lvl="1" algn="r">
              <a:spcBef>
                <a:spcPts val="0"/>
              </a:spcBef>
              <a:spcAft>
                <a:spcPts val="0"/>
              </a:spcAft>
              <a:buSzPts val="4500"/>
              <a:buNone/>
              <a:defRPr sz="4500"/>
            </a:lvl2pPr>
            <a:lvl3pPr lvl="2" algn="r">
              <a:spcBef>
                <a:spcPts val="0"/>
              </a:spcBef>
              <a:spcAft>
                <a:spcPts val="0"/>
              </a:spcAft>
              <a:buSzPts val="4500"/>
              <a:buNone/>
              <a:defRPr sz="4500"/>
            </a:lvl3pPr>
            <a:lvl4pPr lvl="3" algn="r">
              <a:spcBef>
                <a:spcPts val="0"/>
              </a:spcBef>
              <a:spcAft>
                <a:spcPts val="0"/>
              </a:spcAft>
              <a:buSzPts val="4500"/>
              <a:buNone/>
              <a:defRPr sz="4500"/>
            </a:lvl4pPr>
            <a:lvl5pPr lvl="4" algn="r">
              <a:spcBef>
                <a:spcPts val="0"/>
              </a:spcBef>
              <a:spcAft>
                <a:spcPts val="0"/>
              </a:spcAft>
              <a:buSzPts val="4500"/>
              <a:buNone/>
              <a:defRPr sz="4500"/>
            </a:lvl5pPr>
            <a:lvl6pPr lvl="5" algn="r">
              <a:spcBef>
                <a:spcPts val="0"/>
              </a:spcBef>
              <a:spcAft>
                <a:spcPts val="0"/>
              </a:spcAft>
              <a:buSzPts val="4500"/>
              <a:buNone/>
              <a:defRPr sz="4500"/>
            </a:lvl6pPr>
            <a:lvl7pPr lvl="6" algn="r">
              <a:spcBef>
                <a:spcPts val="0"/>
              </a:spcBef>
              <a:spcAft>
                <a:spcPts val="0"/>
              </a:spcAft>
              <a:buSzPts val="4500"/>
              <a:buNone/>
              <a:defRPr sz="4500"/>
            </a:lvl7pPr>
            <a:lvl8pPr lvl="7" algn="r">
              <a:spcBef>
                <a:spcPts val="0"/>
              </a:spcBef>
              <a:spcAft>
                <a:spcPts val="0"/>
              </a:spcAft>
              <a:buSzPts val="4500"/>
              <a:buNone/>
              <a:defRPr sz="4500"/>
            </a:lvl8pPr>
            <a:lvl9pPr lvl="8" algn="r">
              <a:spcBef>
                <a:spcPts val="0"/>
              </a:spcBef>
              <a:spcAft>
                <a:spcPts val="0"/>
              </a:spcAft>
              <a:buSzPts val="4500"/>
              <a:buNone/>
              <a:defRPr sz="4500"/>
            </a:lvl9pPr>
          </a:lstStyle>
          <a:p>
            <a:endParaRPr/>
          </a:p>
        </p:txBody>
      </p:sp>
      <p:sp>
        <p:nvSpPr>
          <p:cNvPr id="18" name="Google Shape;18;p3"/>
          <p:cNvSpPr txBox="1">
            <a:spLocks noGrp="1"/>
          </p:cNvSpPr>
          <p:nvPr>
            <p:ph type="title" idx="2" hasCustomPrompt="1"/>
          </p:nvPr>
        </p:nvSpPr>
        <p:spPr>
          <a:xfrm>
            <a:off x="1512075" y="1012500"/>
            <a:ext cx="1076100" cy="870000"/>
          </a:xfrm>
          <a:prstGeom prst="rect">
            <a:avLst/>
          </a:prstGeom>
          <a:noFill/>
        </p:spPr>
        <p:txBody>
          <a:bodyPr spcFirstLastPara="1" wrap="square" lIns="91425" tIns="91425" rIns="91425" bIns="91425" anchor="ctr" anchorCtr="0">
            <a:noAutofit/>
          </a:bodyPr>
          <a:lstStyle>
            <a:lvl1pPr lvl="0" algn="l" rtl="0">
              <a:spcBef>
                <a:spcPts val="0"/>
              </a:spcBef>
              <a:spcAft>
                <a:spcPts val="0"/>
              </a:spcAft>
              <a:buSzPts val="5300"/>
              <a:buNone/>
              <a:defRPr sz="4200"/>
            </a:lvl1pPr>
            <a:lvl2pPr lvl="1" algn="ctr" rtl="0">
              <a:spcBef>
                <a:spcPts val="0"/>
              </a:spcBef>
              <a:spcAft>
                <a:spcPts val="0"/>
              </a:spcAft>
              <a:buSzPts val="5300"/>
              <a:buNone/>
              <a:defRPr sz="5300"/>
            </a:lvl2pPr>
            <a:lvl3pPr lvl="2" algn="ctr" rtl="0">
              <a:spcBef>
                <a:spcPts val="0"/>
              </a:spcBef>
              <a:spcAft>
                <a:spcPts val="0"/>
              </a:spcAft>
              <a:buSzPts val="5300"/>
              <a:buNone/>
              <a:defRPr sz="5300"/>
            </a:lvl3pPr>
            <a:lvl4pPr lvl="3" algn="ctr" rtl="0">
              <a:spcBef>
                <a:spcPts val="0"/>
              </a:spcBef>
              <a:spcAft>
                <a:spcPts val="0"/>
              </a:spcAft>
              <a:buSzPts val="5300"/>
              <a:buNone/>
              <a:defRPr sz="5300"/>
            </a:lvl4pPr>
            <a:lvl5pPr lvl="4" algn="ctr" rtl="0">
              <a:spcBef>
                <a:spcPts val="0"/>
              </a:spcBef>
              <a:spcAft>
                <a:spcPts val="0"/>
              </a:spcAft>
              <a:buSzPts val="5300"/>
              <a:buNone/>
              <a:defRPr sz="5300"/>
            </a:lvl5pPr>
            <a:lvl6pPr lvl="5" algn="ctr" rtl="0">
              <a:spcBef>
                <a:spcPts val="0"/>
              </a:spcBef>
              <a:spcAft>
                <a:spcPts val="0"/>
              </a:spcAft>
              <a:buSzPts val="5300"/>
              <a:buNone/>
              <a:defRPr sz="5300"/>
            </a:lvl6pPr>
            <a:lvl7pPr lvl="6" algn="ctr" rtl="0">
              <a:spcBef>
                <a:spcPts val="0"/>
              </a:spcBef>
              <a:spcAft>
                <a:spcPts val="0"/>
              </a:spcAft>
              <a:buSzPts val="5300"/>
              <a:buNone/>
              <a:defRPr sz="5300"/>
            </a:lvl7pPr>
            <a:lvl8pPr lvl="7" algn="ctr" rtl="0">
              <a:spcBef>
                <a:spcPts val="0"/>
              </a:spcBef>
              <a:spcAft>
                <a:spcPts val="0"/>
              </a:spcAft>
              <a:buSzPts val="5300"/>
              <a:buNone/>
              <a:defRPr sz="5300"/>
            </a:lvl8pPr>
            <a:lvl9pPr lvl="8" algn="ctr" rtl="0">
              <a:spcBef>
                <a:spcPts val="0"/>
              </a:spcBef>
              <a:spcAft>
                <a:spcPts val="0"/>
              </a:spcAft>
              <a:buSzPts val="5300"/>
              <a:buNone/>
              <a:defRPr sz="5300"/>
            </a:lvl9pPr>
          </a:lstStyle>
          <a:p>
            <a:r>
              <a:t>xx%</a:t>
            </a:r>
          </a:p>
        </p:txBody>
      </p:sp>
      <p:sp>
        <p:nvSpPr>
          <p:cNvPr id="19" name="Google Shape;19;p3"/>
          <p:cNvSpPr txBox="1">
            <a:spLocks noGrp="1"/>
          </p:cNvSpPr>
          <p:nvPr>
            <p:ph type="subTitle" idx="1"/>
          </p:nvPr>
        </p:nvSpPr>
        <p:spPr>
          <a:xfrm>
            <a:off x="1512075" y="3573275"/>
            <a:ext cx="4944900" cy="6975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850"/>
              <a:buNone/>
              <a:defRPr sz="1550"/>
            </a:lvl1pPr>
            <a:lvl2pPr lvl="1" algn="r" rtl="0">
              <a:lnSpc>
                <a:spcPct val="115000"/>
              </a:lnSpc>
              <a:spcBef>
                <a:spcPts val="0"/>
              </a:spcBef>
              <a:spcAft>
                <a:spcPts val="0"/>
              </a:spcAft>
              <a:buSzPts val="1850"/>
              <a:buNone/>
              <a:defRPr sz="1850"/>
            </a:lvl2pPr>
            <a:lvl3pPr lvl="2" algn="r" rtl="0">
              <a:lnSpc>
                <a:spcPct val="115000"/>
              </a:lnSpc>
              <a:spcBef>
                <a:spcPts val="0"/>
              </a:spcBef>
              <a:spcAft>
                <a:spcPts val="0"/>
              </a:spcAft>
              <a:buSzPts val="1850"/>
              <a:buNone/>
              <a:defRPr sz="1850"/>
            </a:lvl3pPr>
            <a:lvl4pPr lvl="3" algn="r" rtl="0">
              <a:lnSpc>
                <a:spcPct val="115000"/>
              </a:lnSpc>
              <a:spcBef>
                <a:spcPts val="0"/>
              </a:spcBef>
              <a:spcAft>
                <a:spcPts val="0"/>
              </a:spcAft>
              <a:buSzPts val="1850"/>
              <a:buNone/>
              <a:defRPr sz="1850"/>
            </a:lvl4pPr>
            <a:lvl5pPr lvl="4" algn="r" rtl="0">
              <a:lnSpc>
                <a:spcPct val="115000"/>
              </a:lnSpc>
              <a:spcBef>
                <a:spcPts val="0"/>
              </a:spcBef>
              <a:spcAft>
                <a:spcPts val="0"/>
              </a:spcAft>
              <a:buSzPts val="1850"/>
              <a:buNone/>
              <a:defRPr sz="1850"/>
            </a:lvl5pPr>
            <a:lvl6pPr lvl="5" algn="r" rtl="0">
              <a:lnSpc>
                <a:spcPct val="115000"/>
              </a:lnSpc>
              <a:spcBef>
                <a:spcPts val="0"/>
              </a:spcBef>
              <a:spcAft>
                <a:spcPts val="0"/>
              </a:spcAft>
              <a:buSzPts val="1850"/>
              <a:buNone/>
              <a:defRPr sz="1850"/>
            </a:lvl6pPr>
            <a:lvl7pPr lvl="6" algn="r" rtl="0">
              <a:lnSpc>
                <a:spcPct val="115000"/>
              </a:lnSpc>
              <a:spcBef>
                <a:spcPts val="0"/>
              </a:spcBef>
              <a:spcAft>
                <a:spcPts val="0"/>
              </a:spcAft>
              <a:buSzPts val="1850"/>
              <a:buNone/>
              <a:defRPr sz="1850"/>
            </a:lvl7pPr>
            <a:lvl8pPr lvl="7" algn="r" rtl="0">
              <a:lnSpc>
                <a:spcPct val="115000"/>
              </a:lnSpc>
              <a:spcBef>
                <a:spcPts val="0"/>
              </a:spcBef>
              <a:spcAft>
                <a:spcPts val="0"/>
              </a:spcAft>
              <a:buSzPts val="1850"/>
              <a:buNone/>
              <a:defRPr sz="1850"/>
            </a:lvl8pPr>
            <a:lvl9pPr lvl="8" algn="r" rtl="0">
              <a:lnSpc>
                <a:spcPct val="115000"/>
              </a:lnSpc>
              <a:spcBef>
                <a:spcPts val="0"/>
              </a:spcBef>
              <a:spcAft>
                <a:spcPts val="0"/>
              </a:spcAft>
              <a:buSzPts val="1850"/>
              <a:buNone/>
              <a:defRPr sz="1850"/>
            </a:lvl9pPr>
          </a:lstStyle>
          <a:p>
            <a:endParaRPr/>
          </a:p>
        </p:txBody>
      </p:sp>
      <p:sp>
        <p:nvSpPr>
          <p:cNvPr id="20" name="Google Shape;20;p3"/>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 name="Google Shape;21;p3"/>
          <p:cNvCxnSpPr/>
          <p:nvPr/>
        </p:nvCxnSpPr>
        <p:spPr>
          <a:xfrm>
            <a:off x="4273200" y="4876025"/>
            <a:ext cx="48708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31" name="Google Shape;31;p5"/>
          <p:cNvSpPr txBox="1">
            <a:spLocks noGrp="1"/>
          </p:cNvSpPr>
          <p:nvPr>
            <p:ph type="subTitle" idx="1"/>
          </p:nvPr>
        </p:nvSpPr>
        <p:spPr>
          <a:xfrm>
            <a:off x="2954672" y="2027976"/>
            <a:ext cx="43122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32" name="Google Shape;32;p5"/>
          <p:cNvSpPr txBox="1">
            <a:spLocks noGrp="1"/>
          </p:cNvSpPr>
          <p:nvPr>
            <p:ph type="subTitle" idx="2"/>
          </p:nvPr>
        </p:nvSpPr>
        <p:spPr>
          <a:xfrm>
            <a:off x="2954672" y="1519425"/>
            <a:ext cx="4312200" cy="52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33" name="Google Shape;33;p5"/>
          <p:cNvSpPr txBox="1">
            <a:spLocks noGrp="1"/>
          </p:cNvSpPr>
          <p:nvPr>
            <p:ph type="subTitle" idx="3"/>
          </p:nvPr>
        </p:nvSpPr>
        <p:spPr>
          <a:xfrm>
            <a:off x="2954649" y="3619500"/>
            <a:ext cx="43122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34" name="Google Shape;34;p5"/>
          <p:cNvSpPr txBox="1">
            <a:spLocks noGrp="1"/>
          </p:cNvSpPr>
          <p:nvPr>
            <p:ph type="subTitle" idx="4"/>
          </p:nvPr>
        </p:nvSpPr>
        <p:spPr>
          <a:xfrm>
            <a:off x="2954649" y="3110949"/>
            <a:ext cx="4312200" cy="523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35" name="Google Shape;35;p5"/>
          <p:cNvSpPr/>
          <p:nvPr/>
        </p:nvSpPr>
        <p:spPr>
          <a:xfrm flipH="1">
            <a:off x="0" y="0"/>
            <a:ext cx="2838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 name="Google Shape;36;p5"/>
          <p:cNvCxnSpPr/>
          <p:nvPr/>
        </p:nvCxnSpPr>
        <p:spPr>
          <a:xfrm rot="10800000">
            <a:off x="8864825" y="0"/>
            <a:ext cx="0" cy="4131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1962900" y="829786"/>
            <a:ext cx="5218200" cy="1338600"/>
          </a:xfrm>
          <a:prstGeom prst="rect">
            <a:avLst/>
          </a:prstGeom>
        </p:spPr>
        <p:txBody>
          <a:bodyPr spcFirstLastPara="1" wrap="square" lIns="91425" tIns="91425" rIns="91425" bIns="91425" anchor="b" anchorCtr="0">
            <a:noAutofit/>
          </a:bodyPr>
          <a:lstStyle>
            <a:lvl1pPr lvl="0">
              <a:spcBef>
                <a:spcPts val="0"/>
              </a:spcBef>
              <a:spcAft>
                <a:spcPts val="0"/>
              </a:spcAft>
              <a:buSzPts val="6000"/>
              <a:buNone/>
              <a:defRPr sz="4000"/>
            </a:lvl1pPr>
            <a:lvl2pPr lvl="1" algn="l">
              <a:spcBef>
                <a:spcPts val="0"/>
              </a:spcBef>
              <a:spcAft>
                <a:spcPts val="0"/>
              </a:spcAft>
              <a:buSzPts val="6000"/>
              <a:buNone/>
              <a:defRPr sz="6000"/>
            </a:lvl2pPr>
            <a:lvl3pPr lvl="2" algn="l">
              <a:spcBef>
                <a:spcPts val="0"/>
              </a:spcBef>
              <a:spcAft>
                <a:spcPts val="0"/>
              </a:spcAft>
              <a:buSzPts val="6000"/>
              <a:buNone/>
              <a:defRPr sz="6000"/>
            </a:lvl3pPr>
            <a:lvl4pPr lvl="3" algn="l">
              <a:spcBef>
                <a:spcPts val="0"/>
              </a:spcBef>
              <a:spcAft>
                <a:spcPts val="0"/>
              </a:spcAft>
              <a:buSzPts val="6000"/>
              <a:buNone/>
              <a:defRPr sz="6000"/>
            </a:lvl4pPr>
            <a:lvl5pPr lvl="4" algn="l">
              <a:spcBef>
                <a:spcPts val="0"/>
              </a:spcBef>
              <a:spcAft>
                <a:spcPts val="0"/>
              </a:spcAft>
              <a:buSzPts val="6000"/>
              <a:buNone/>
              <a:defRPr sz="6000"/>
            </a:lvl5pPr>
            <a:lvl6pPr lvl="5" algn="l">
              <a:spcBef>
                <a:spcPts val="0"/>
              </a:spcBef>
              <a:spcAft>
                <a:spcPts val="0"/>
              </a:spcAft>
              <a:buSzPts val="6000"/>
              <a:buNone/>
              <a:defRPr sz="6000"/>
            </a:lvl6pPr>
            <a:lvl7pPr lvl="6" algn="l">
              <a:spcBef>
                <a:spcPts val="0"/>
              </a:spcBef>
              <a:spcAft>
                <a:spcPts val="0"/>
              </a:spcAft>
              <a:buSzPts val="6000"/>
              <a:buNone/>
              <a:defRPr sz="6000"/>
            </a:lvl7pPr>
            <a:lvl8pPr lvl="7" algn="l">
              <a:spcBef>
                <a:spcPts val="0"/>
              </a:spcBef>
              <a:spcAft>
                <a:spcPts val="0"/>
              </a:spcAft>
              <a:buSzPts val="6000"/>
              <a:buNone/>
              <a:defRPr sz="6000"/>
            </a:lvl8pPr>
            <a:lvl9pPr lvl="8" algn="l">
              <a:spcBef>
                <a:spcPts val="0"/>
              </a:spcBef>
              <a:spcAft>
                <a:spcPts val="0"/>
              </a:spcAft>
              <a:buSzPts val="6000"/>
              <a:buNone/>
              <a:defRPr sz="6000"/>
            </a:lvl9pPr>
          </a:lstStyle>
          <a:p>
            <a:endParaRPr/>
          </a:p>
        </p:txBody>
      </p:sp>
      <p:sp>
        <p:nvSpPr>
          <p:cNvPr id="60" name="Google Shape;60;p9"/>
          <p:cNvSpPr txBox="1">
            <a:spLocks noGrp="1"/>
          </p:cNvSpPr>
          <p:nvPr>
            <p:ph type="subTitle" idx="1"/>
          </p:nvPr>
        </p:nvSpPr>
        <p:spPr>
          <a:xfrm>
            <a:off x="1962900" y="2282714"/>
            <a:ext cx="5218200" cy="20310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850"/>
              <a:buNone/>
              <a:defRPr sz="1550"/>
            </a:lvl1pPr>
            <a:lvl2pPr lvl="1">
              <a:lnSpc>
                <a:spcPct val="115000"/>
              </a:lnSpc>
              <a:spcBef>
                <a:spcPts val="0"/>
              </a:spcBef>
              <a:spcAft>
                <a:spcPts val="0"/>
              </a:spcAft>
              <a:buSzPts val="1850"/>
              <a:buNone/>
              <a:defRPr sz="1850"/>
            </a:lvl2pPr>
            <a:lvl3pPr lvl="2">
              <a:lnSpc>
                <a:spcPct val="115000"/>
              </a:lnSpc>
              <a:spcBef>
                <a:spcPts val="0"/>
              </a:spcBef>
              <a:spcAft>
                <a:spcPts val="0"/>
              </a:spcAft>
              <a:buSzPts val="1850"/>
              <a:buNone/>
              <a:defRPr sz="1850"/>
            </a:lvl3pPr>
            <a:lvl4pPr lvl="3">
              <a:lnSpc>
                <a:spcPct val="115000"/>
              </a:lnSpc>
              <a:spcBef>
                <a:spcPts val="0"/>
              </a:spcBef>
              <a:spcAft>
                <a:spcPts val="0"/>
              </a:spcAft>
              <a:buSzPts val="1850"/>
              <a:buNone/>
              <a:defRPr sz="1850"/>
            </a:lvl4pPr>
            <a:lvl5pPr lvl="4">
              <a:lnSpc>
                <a:spcPct val="115000"/>
              </a:lnSpc>
              <a:spcBef>
                <a:spcPts val="0"/>
              </a:spcBef>
              <a:spcAft>
                <a:spcPts val="0"/>
              </a:spcAft>
              <a:buSzPts val="1850"/>
              <a:buNone/>
              <a:defRPr sz="1850"/>
            </a:lvl5pPr>
            <a:lvl6pPr lvl="5">
              <a:lnSpc>
                <a:spcPct val="115000"/>
              </a:lnSpc>
              <a:spcBef>
                <a:spcPts val="0"/>
              </a:spcBef>
              <a:spcAft>
                <a:spcPts val="0"/>
              </a:spcAft>
              <a:buSzPts val="1850"/>
              <a:buNone/>
              <a:defRPr sz="1850"/>
            </a:lvl6pPr>
            <a:lvl7pPr lvl="6">
              <a:lnSpc>
                <a:spcPct val="115000"/>
              </a:lnSpc>
              <a:spcBef>
                <a:spcPts val="0"/>
              </a:spcBef>
              <a:spcAft>
                <a:spcPts val="0"/>
              </a:spcAft>
              <a:buSzPts val="1850"/>
              <a:buNone/>
              <a:defRPr sz="1850"/>
            </a:lvl7pPr>
            <a:lvl8pPr lvl="7">
              <a:lnSpc>
                <a:spcPct val="115000"/>
              </a:lnSpc>
              <a:spcBef>
                <a:spcPts val="0"/>
              </a:spcBef>
              <a:spcAft>
                <a:spcPts val="0"/>
              </a:spcAft>
              <a:buSzPts val="1850"/>
              <a:buNone/>
              <a:defRPr sz="1850"/>
            </a:lvl8pPr>
            <a:lvl9pPr lvl="8">
              <a:lnSpc>
                <a:spcPct val="115000"/>
              </a:lnSpc>
              <a:spcBef>
                <a:spcPts val="0"/>
              </a:spcBef>
              <a:spcAft>
                <a:spcPts val="0"/>
              </a:spcAft>
              <a:buSzPts val="1850"/>
              <a:buNone/>
              <a:defRPr sz="1850"/>
            </a:lvl9pPr>
          </a:lstStyle>
          <a:p>
            <a:endParaRPr/>
          </a:p>
        </p:txBody>
      </p:sp>
      <p:sp>
        <p:nvSpPr>
          <p:cNvPr id="61" name="Google Shape;61;p9"/>
          <p:cNvSpPr/>
          <p:nvPr/>
        </p:nvSpPr>
        <p:spPr>
          <a:xfrm>
            <a:off x="75" y="4426700"/>
            <a:ext cx="9144000" cy="711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 name="Google Shape;62;p9"/>
          <p:cNvGrpSpPr/>
          <p:nvPr/>
        </p:nvGrpSpPr>
        <p:grpSpPr>
          <a:xfrm>
            <a:off x="712700" y="539500"/>
            <a:ext cx="8431300" cy="4604000"/>
            <a:chOff x="712700" y="539500"/>
            <a:chExt cx="8431300" cy="4604000"/>
          </a:xfrm>
        </p:grpSpPr>
        <p:cxnSp>
          <p:nvCxnSpPr>
            <p:cNvPr id="63" name="Google Shape;63;p9"/>
            <p:cNvCxnSpPr/>
            <p:nvPr/>
          </p:nvCxnSpPr>
          <p:spPr>
            <a:xfrm>
              <a:off x="4572000" y="539500"/>
              <a:ext cx="4572000" cy="0"/>
            </a:xfrm>
            <a:prstGeom prst="straightConnector1">
              <a:avLst/>
            </a:prstGeom>
            <a:noFill/>
            <a:ln w="9525" cap="flat" cmpd="sng">
              <a:solidFill>
                <a:schemeClr val="dk1"/>
              </a:solidFill>
              <a:prstDash val="solid"/>
              <a:round/>
              <a:headEnd type="none" w="med" len="med"/>
              <a:tailEnd type="none" w="med" len="med"/>
            </a:ln>
          </p:spPr>
        </p:cxnSp>
        <p:cxnSp>
          <p:nvCxnSpPr>
            <p:cNvPr id="64" name="Google Shape;64;p9"/>
            <p:cNvCxnSpPr/>
            <p:nvPr/>
          </p:nvCxnSpPr>
          <p:spPr>
            <a:xfrm rot="10800000">
              <a:off x="712700" y="1685400"/>
              <a:ext cx="0" cy="34581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sp>
        <p:nvSpPr>
          <p:cNvPr id="66" name="Google Shape;66;p10"/>
          <p:cNvSpPr>
            <a:spLocks noGrp="1"/>
          </p:cNvSpPr>
          <p:nvPr>
            <p:ph type="pic" idx="2"/>
          </p:nvPr>
        </p:nvSpPr>
        <p:spPr>
          <a:xfrm>
            <a:off x="0" y="0"/>
            <a:ext cx="9144000" cy="5143500"/>
          </a:xfrm>
          <a:prstGeom prst="rect">
            <a:avLst/>
          </a:prstGeom>
          <a:noFill/>
          <a:ln>
            <a:noFill/>
          </a:ln>
        </p:spPr>
        <p:txBody>
          <a:bodyPr/>
          <a:lstStyle/>
          <a:p>
            <a:endParaRPr lang="es-CO"/>
          </a:p>
        </p:txBody>
      </p:sp>
      <p:sp>
        <p:nvSpPr>
          <p:cNvPr id="67" name="Google Shape;67;p10"/>
          <p:cNvSpPr txBox="1">
            <a:spLocks noGrp="1"/>
          </p:cNvSpPr>
          <p:nvPr>
            <p:ph type="title"/>
          </p:nvPr>
        </p:nvSpPr>
        <p:spPr>
          <a:xfrm>
            <a:off x="713225" y="3946875"/>
            <a:ext cx="7717500" cy="6618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algn="l" rtl="0">
              <a:spcBef>
                <a:spcPts val="0"/>
              </a:spcBef>
              <a:spcAft>
                <a:spcPts val="0"/>
              </a:spcAft>
              <a:buSzPts val="3100"/>
              <a:buNone/>
              <a:defRPr/>
            </a:lvl2pPr>
            <a:lvl3pPr lvl="2" algn="l" rtl="0">
              <a:spcBef>
                <a:spcPts val="0"/>
              </a:spcBef>
              <a:spcAft>
                <a:spcPts val="0"/>
              </a:spcAft>
              <a:buSzPts val="3100"/>
              <a:buNone/>
              <a:defRPr/>
            </a:lvl3pPr>
            <a:lvl4pPr lvl="3" algn="l" rtl="0">
              <a:spcBef>
                <a:spcPts val="0"/>
              </a:spcBef>
              <a:spcAft>
                <a:spcPts val="0"/>
              </a:spcAft>
              <a:buSzPts val="3100"/>
              <a:buNone/>
              <a:defRPr/>
            </a:lvl4pPr>
            <a:lvl5pPr lvl="4" algn="l" rtl="0">
              <a:spcBef>
                <a:spcPts val="0"/>
              </a:spcBef>
              <a:spcAft>
                <a:spcPts val="0"/>
              </a:spcAft>
              <a:buSzPts val="3100"/>
              <a:buNone/>
              <a:defRPr/>
            </a:lvl5pPr>
            <a:lvl6pPr lvl="5" algn="l" rtl="0">
              <a:spcBef>
                <a:spcPts val="0"/>
              </a:spcBef>
              <a:spcAft>
                <a:spcPts val="0"/>
              </a:spcAft>
              <a:buSzPts val="3100"/>
              <a:buNone/>
              <a:defRPr/>
            </a:lvl6pPr>
            <a:lvl7pPr lvl="6" algn="l" rtl="0">
              <a:spcBef>
                <a:spcPts val="0"/>
              </a:spcBef>
              <a:spcAft>
                <a:spcPts val="0"/>
              </a:spcAft>
              <a:buSzPts val="3100"/>
              <a:buNone/>
              <a:defRPr/>
            </a:lvl7pPr>
            <a:lvl8pPr lvl="7" algn="l" rtl="0">
              <a:spcBef>
                <a:spcPts val="0"/>
              </a:spcBef>
              <a:spcAft>
                <a:spcPts val="0"/>
              </a:spcAft>
              <a:buSzPts val="3100"/>
              <a:buNone/>
              <a:defRPr/>
            </a:lvl8pPr>
            <a:lvl9pPr lvl="8" algn="l" rtl="0">
              <a:spcBef>
                <a:spcPts val="0"/>
              </a:spcBef>
              <a:spcAft>
                <a:spcPts val="0"/>
              </a:spcAft>
              <a:buSzPts val="3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79" name="Google Shape;79;p13"/>
          <p:cNvSpPr txBox="1">
            <a:spLocks noGrp="1"/>
          </p:cNvSpPr>
          <p:nvPr>
            <p:ph type="subTitle" idx="1"/>
          </p:nvPr>
        </p:nvSpPr>
        <p:spPr>
          <a:xfrm>
            <a:off x="1936100" y="2129352"/>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0" name="Google Shape;80;p13"/>
          <p:cNvSpPr txBox="1">
            <a:spLocks noGrp="1"/>
          </p:cNvSpPr>
          <p:nvPr>
            <p:ph type="subTitle" idx="2"/>
          </p:nvPr>
        </p:nvSpPr>
        <p:spPr>
          <a:xfrm>
            <a:off x="1936100" y="1370275"/>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81" name="Google Shape;81;p13"/>
          <p:cNvSpPr txBox="1">
            <a:spLocks noGrp="1"/>
          </p:cNvSpPr>
          <p:nvPr>
            <p:ph type="title" idx="3" hasCustomPrompt="1"/>
          </p:nvPr>
        </p:nvSpPr>
        <p:spPr>
          <a:xfrm>
            <a:off x="993600" y="1483400"/>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sp>
        <p:nvSpPr>
          <p:cNvPr id="82" name="Google Shape;82;p13"/>
          <p:cNvSpPr txBox="1">
            <a:spLocks noGrp="1"/>
          </p:cNvSpPr>
          <p:nvPr>
            <p:ph type="subTitle" idx="4"/>
          </p:nvPr>
        </p:nvSpPr>
        <p:spPr>
          <a:xfrm>
            <a:off x="1936100" y="3827175"/>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3" name="Google Shape;83;p13"/>
          <p:cNvSpPr txBox="1">
            <a:spLocks noGrp="1"/>
          </p:cNvSpPr>
          <p:nvPr>
            <p:ph type="subTitle" idx="5"/>
          </p:nvPr>
        </p:nvSpPr>
        <p:spPr>
          <a:xfrm>
            <a:off x="1936100" y="3068200"/>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84" name="Google Shape;84;p13"/>
          <p:cNvSpPr txBox="1">
            <a:spLocks noGrp="1"/>
          </p:cNvSpPr>
          <p:nvPr>
            <p:ph type="title" idx="6" hasCustomPrompt="1"/>
          </p:nvPr>
        </p:nvSpPr>
        <p:spPr>
          <a:xfrm>
            <a:off x="993600" y="3179712"/>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sp>
        <p:nvSpPr>
          <p:cNvPr id="85" name="Google Shape;85;p13"/>
          <p:cNvSpPr txBox="1">
            <a:spLocks noGrp="1"/>
          </p:cNvSpPr>
          <p:nvPr>
            <p:ph type="subTitle" idx="7"/>
          </p:nvPr>
        </p:nvSpPr>
        <p:spPr>
          <a:xfrm>
            <a:off x="5969570" y="2129352"/>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6" name="Google Shape;86;p13"/>
          <p:cNvSpPr txBox="1">
            <a:spLocks noGrp="1"/>
          </p:cNvSpPr>
          <p:nvPr>
            <p:ph type="subTitle" idx="8"/>
          </p:nvPr>
        </p:nvSpPr>
        <p:spPr>
          <a:xfrm>
            <a:off x="5969570" y="1370275"/>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87" name="Google Shape;87;p13"/>
          <p:cNvSpPr txBox="1">
            <a:spLocks noGrp="1"/>
          </p:cNvSpPr>
          <p:nvPr>
            <p:ph type="title" idx="9" hasCustomPrompt="1"/>
          </p:nvPr>
        </p:nvSpPr>
        <p:spPr>
          <a:xfrm>
            <a:off x="5033780" y="1483400"/>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sp>
        <p:nvSpPr>
          <p:cNvPr id="88" name="Google Shape;88;p13"/>
          <p:cNvSpPr txBox="1">
            <a:spLocks noGrp="1"/>
          </p:cNvSpPr>
          <p:nvPr>
            <p:ph type="subTitle" idx="13"/>
          </p:nvPr>
        </p:nvSpPr>
        <p:spPr>
          <a:xfrm>
            <a:off x="5969570" y="3827175"/>
            <a:ext cx="2288700" cy="648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89" name="Google Shape;89;p13"/>
          <p:cNvSpPr txBox="1">
            <a:spLocks noGrp="1"/>
          </p:cNvSpPr>
          <p:nvPr>
            <p:ph type="subTitle" idx="14"/>
          </p:nvPr>
        </p:nvSpPr>
        <p:spPr>
          <a:xfrm>
            <a:off x="5969570" y="3068200"/>
            <a:ext cx="2288700" cy="803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90" name="Google Shape;90;p13"/>
          <p:cNvSpPr txBox="1">
            <a:spLocks noGrp="1"/>
          </p:cNvSpPr>
          <p:nvPr>
            <p:ph type="title" idx="15" hasCustomPrompt="1"/>
          </p:nvPr>
        </p:nvSpPr>
        <p:spPr>
          <a:xfrm>
            <a:off x="5033780" y="3179712"/>
            <a:ext cx="876300" cy="1152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4600"/>
              <a:buNone/>
              <a:defRPr sz="3400"/>
            </a:lvl1pPr>
            <a:lvl2pPr lvl="1" algn="ctr" rtl="0">
              <a:spcBef>
                <a:spcPts val="0"/>
              </a:spcBef>
              <a:spcAft>
                <a:spcPts val="0"/>
              </a:spcAft>
              <a:buSzPts val="4600"/>
              <a:buNone/>
              <a:defRPr sz="4600"/>
            </a:lvl2pPr>
            <a:lvl3pPr lvl="2" algn="ctr" rtl="0">
              <a:spcBef>
                <a:spcPts val="0"/>
              </a:spcBef>
              <a:spcAft>
                <a:spcPts val="0"/>
              </a:spcAft>
              <a:buSzPts val="4600"/>
              <a:buNone/>
              <a:defRPr sz="4600"/>
            </a:lvl3pPr>
            <a:lvl4pPr lvl="3" algn="ctr" rtl="0">
              <a:spcBef>
                <a:spcPts val="0"/>
              </a:spcBef>
              <a:spcAft>
                <a:spcPts val="0"/>
              </a:spcAft>
              <a:buSzPts val="4600"/>
              <a:buNone/>
              <a:defRPr sz="4600"/>
            </a:lvl4pPr>
            <a:lvl5pPr lvl="4" algn="ctr" rtl="0">
              <a:spcBef>
                <a:spcPts val="0"/>
              </a:spcBef>
              <a:spcAft>
                <a:spcPts val="0"/>
              </a:spcAft>
              <a:buSzPts val="4600"/>
              <a:buNone/>
              <a:defRPr sz="4600"/>
            </a:lvl5pPr>
            <a:lvl6pPr lvl="5" algn="ctr" rtl="0">
              <a:spcBef>
                <a:spcPts val="0"/>
              </a:spcBef>
              <a:spcAft>
                <a:spcPts val="0"/>
              </a:spcAft>
              <a:buSzPts val="4600"/>
              <a:buNone/>
              <a:defRPr sz="4600"/>
            </a:lvl6pPr>
            <a:lvl7pPr lvl="6" algn="ctr" rtl="0">
              <a:spcBef>
                <a:spcPts val="0"/>
              </a:spcBef>
              <a:spcAft>
                <a:spcPts val="0"/>
              </a:spcAft>
              <a:buSzPts val="4600"/>
              <a:buNone/>
              <a:defRPr sz="4600"/>
            </a:lvl7pPr>
            <a:lvl8pPr lvl="7" algn="ctr" rtl="0">
              <a:spcBef>
                <a:spcPts val="0"/>
              </a:spcBef>
              <a:spcAft>
                <a:spcPts val="0"/>
              </a:spcAft>
              <a:buSzPts val="4600"/>
              <a:buNone/>
              <a:defRPr sz="4600"/>
            </a:lvl8pPr>
            <a:lvl9pPr lvl="8" algn="ctr" rtl="0">
              <a:spcBef>
                <a:spcPts val="0"/>
              </a:spcBef>
              <a:spcAft>
                <a:spcPts val="0"/>
              </a:spcAft>
              <a:buSzPts val="4600"/>
              <a:buNone/>
              <a:defRPr sz="4600"/>
            </a:lvl9pPr>
          </a:lstStyle>
          <a:p>
            <a:r>
              <a:t>xx%</a:t>
            </a:r>
          </a:p>
        </p:txBody>
      </p:sp>
      <p:cxnSp>
        <p:nvCxnSpPr>
          <p:cNvPr id="91" name="Google Shape;91;p13"/>
          <p:cNvCxnSpPr/>
          <p:nvPr/>
        </p:nvCxnSpPr>
        <p:spPr>
          <a:xfrm rot="10800000">
            <a:off x="9002100" y="-100"/>
            <a:ext cx="0" cy="26526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1">
  <p:cSld name="CUSTOM_1_1">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flipH="1">
            <a:off x="2052825" y="2036300"/>
            <a:ext cx="5579100" cy="1477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500"/>
              <a:buNone/>
              <a:defRPr sz="4200"/>
            </a:lvl1pPr>
            <a:lvl2pPr lvl="1" algn="r" rtl="0">
              <a:spcBef>
                <a:spcPts val="0"/>
              </a:spcBef>
              <a:spcAft>
                <a:spcPts val="0"/>
              </a:spcAft>
              <a:buSzPts val="4500"/>
              <a:buNone/>
              <a:defRPr sz="4500"/>
            </a:lvl2pPr>
            <a:lvl3pPr lvl="2" algn="r" rtl="0">
              <a:spcBef>
                <a:spcPts val="0"/>
              </a:spcBef>
              <a:spcAft>
                <a:spcPts val="0"/>
              </a:spcAft>
              <a:buSzPts val="4500"/>
              <a:buNone/>
              <a:defRPr sz="4500"/>
            </a:lvl3pPr>
            <a:lvl4pPr lvl="3" algn="r" rtl="0">
              <a:spcBef>
                <a:spcPts val="0"/>
              </a:spcBef>
              <a:spcAft>
                <a:spcPts val="0"/>
              </a:spcAft>
              <a:buSzPts val="4500"/>
              <a:buNone/>
              <a:defRPr sz="4500"/>
            </a:lvl4pPr>
            <a:lvl5pPr lvl="4" algn="r" rtl="0">
              <a:spcBef>
                <a:spcPts val="0"/>
              </a:spcBef>
              <a:spcAft>
                <a:spcPts val="0"/>
              </a:spcAft>
              <a:buSzPts val="4500"/>
              <a:buNone/>
              <a:defRPr sz="4500"/>
            </a:lvl5pPr>
            <a:lvl6pPr lvl="5" algn="r" rtl="0">
              <a:spcBef>
                <a:spcPts val="0"/>
              </a:spcBef>
              <a:spcAft>
                <a:spcPts val="0"/>
              </a:spcAft>
              <a:buSzPts val="4500"/>
              <a:buNone/>
              <a:defRPr sz="4500"/>
            </a:lvl6pPr>
            <a:lvl7pPr lvl="6" algn="r" rtl="0">
              <a:spcBef>
                <a:spcPts val="0"/>
              </a:spcBef>
              <a:spcAft>
                <a:spcPts val="0"/>
              </a:spcAft>
              <a:buSzPts val="4500"/>
              <a:buNone/>
              <a:defRPr sz="4500"/>
            </a:lvl7pPr>
            <a:lvl8pPr lvl="7" algn="r" rtl="0">
              <a:spcBef>
                <a:spcPts val="0"/>
              </a:spcBef>
              <a:spcAft>
                <a:spcPts val="0"/>
              </a:spcAft>
              <a:buSzPts val="4500"/>
              <a:buNone/>
              <a:defRPr sz="4500"/>
            </a:lvl8pPr>
            <a:lvl9pPr lvl="8" algn="r" rtl="0">
              <a:spcBef>
                <a:spcPts val="0"/>
              </a:spcBef>
              <a:spcAft>
                <a:spcPts val="0"/>
              </a:spcAft>
              <a:buSzPts val="4500"/>
              <a:buNone/>
              <a:defRPr sz="4500"/>
            </a:lvl9pPr>
          </a:lstStyle>
          <a:p>
            <a:endParaRPr/>
          </a:p>
        </p:txBody>
      </p:sp>
      <p:sp>
        <p:nvSpPr>
          <p:cNvPr id="98" name="Google Shape;98;p15"/>
          <p:cNvSpPr txBox="1">
            <a:spLocks noGrp="1"/>
          </p:cNvSpPr>
          <p:nvPr>
            <p:ph type="title" idx="2" hasCustomPrompt="1"/>
          </p:nvPr>
        </p:nvSpPr>
        <p:spPr>
          <a:xfrm flipH="1">
            <a:off x="6555825" y="1012500"/>
            <a:ext cx="1076100" cy="870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5300"/>
              <a:buNone/>
              <a:defRPr sz="4200"/>
            </a:lvl1pPr>
            <a:lvl2pPr lvl="1" algn="ctr" rtl="0">
              <a:spcBef>
                <a:spcPts val="0"/>
              </a:spcBef>
              <a:spcAft>
                <a:spcPts val="0"/>
              </a:spcAft>
              <a:buSzPts val="5300"/>
              <a:buNone/>
              <a:defRPr sz="5300"/>
            </a:lvl2pPr>
            <a:lvl3pPr lvl="2" algn="ctr" rtl="0">
              <a:spcBef>
                <a:spcPts val="0"/>
              </a:spcBef>
              <a:spcAft>
                <a:spcPts val="0"/>
              </a:spcAft>
              <a:buSzPts val="5300"/>
              <a:buNone/>
              <a:defRPr sz="5300"/>
            </a:lvl3pPr>
            <a:lvl4pPr lvl="3" algn="ctr" rtl="0">
              <a:spcBef>
                <a:spcPts val="0"/>
              </a:spcBef>
              <a:spcAft>
                <a:spcPts val="0"/>
              </a:spcAft>
              <a:buSzPts val="5300"/>
              <a:buNone/>
              <a:defRPr sz="5300"/>
            </a:lvl4pPr>
            <a:lvl5pPr lvl="4" algn="ctr" rtl="0">
              <a:spcBef>
                <a:spcPts val="0"/>
              </a:spcBef>
              <a:spcAft>
                <a:spcPts val="0"/>
              </a:spcAft>
              <a:buSzPts val="5300"/>
              <a:buNone/>
              <a:defRPr sz="5300"/>
            </a:lvl5pPr>
            <a:lvl6pPr lvl="5" algn="ctr" rtl="0">
              <a:spcBef>
                <a:spcPts val="0"/>
              </a:spcBef>
              <a:spcAft>
                <a:spcPts val="0"/>
              </a:spcAft>
              <a:buSzPts val="5300"/>
              <a:buNone/>
              <a:defRPr sz="5300"/>
            </a:lvl6pPr>
            <a:lvl7pPr lvl="6" algn="ctr" rtl="0">
              <a:spcBef>
                <a:spcPts val="0"/>
              </a:spcBef>
              <a:spcAft>
                <a:spcPts val="0"/>
              </a:spcAft>
              <a:buSzPts val="5300"/>
              <a:buNone/>
              <a:defRPr sz="5300"/>
            </a:lvl7pPr>
            <a:lvl8pPr lvl="7" algn="ctr" rtl="0">
              <a:spcBef>
                <a:spcPts val="0"/>
              </a:spcBef>
              <a:spcAft>
                <a:spcPts val="0"/>
              </a:spcAft>
              <a:buSzPts val="5300"/>
              <a:buNone/>
              <a:defRPr sz="5300"/>
            </a:lvl8pPr>
            <a:lvl9pPr lvl="8" algn="ctr" rtl="0">
              <a:spcBef>
                <a:spcPts val="0"/>
              </a:spcBef>
              <a:spcAft>
                <a:spcPts val="0"/>
              </a:spcAft>
              <a:buSzPts val="5300"/>
              <a:buNone/>
              <a:defRPr sz="5300"/>
            </a:lvl9pPr>
          </a:lstStyle>
          <a:p>
            <a:r>
              <a:t>xx%</a:t>
            </a:r>
          </a:p>
        </p:txBody>
      </p:sp>
      <p:sp>
        <p:nvSpPr>
          <p:cNvPr id="99" name="Google Shape;99;p15"/>
          <p:cNvSpPr txBox="1">
            <a:spLocks noGrp="1"/>
          </p:cNvSpPr>
          <p:nvPr>
            <p:ph type="subTitle" idx="1"/>
          </p:nvPr>
        </p:nvSpPr>
        <p:spPr>
          <a:xfrm flipH="1">
            <a:off x="2052825" y="3573275"/>
            <a:ext cx="5579100" cy="6975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850"/>
              <a:buNone/>
              <a:defRPr sz="1550"/>
            </a:lvl1pPr>
            <a:lvl2pPr lvl="1" algn="r" rtl="0">
              <a:lnSpc>
                <a:spcPct val="115000"/>
              </a:lnSpc>
              <a:spcBef>
                <a:spcPts val="0"/>
              </a:spcBef>
              <a:spcAft>
                <a:spcPts val="0"/>
              </a:spcAft>
              <a:buSzPts val="1850"/>
              <a:buNone/>
              <a:defRPr sz="1850"/>
            </a:lvl2pPr>
            <a:lvl3pPr lvl="2" algn="r" rtl="0">
              <a:lnSpc>
                <a:spcPct val="115000"/>
              </a:lnSpc>
              <a:spcBef>
                <a:spcPts val="0"/>
              </a:spcBef>
              <a:spcAft>
                <a:spcPts val="0"/>
              </a:spcAft>
              <a:buSzPts val="1850"/>
              <a:buNone/>
              <a:defRPr sz="1850"/>
            </a:lvl3pPr>
            <a:lvl4pPr lvl="3" algn="r" rtl="0">
              <a:lnSpc>
                <a:spcPct val="115000"/>
              </a:lnSpc>
              <a:spcBef>
                <a:spcPts val="0"/>
              </a:spcBef>
              <a:spcAft>
                <a:spcPts val="0"/>
              </a:spcAft>
              <a:buSzPts val="1850"/>
              <a:buNone/>
              <a:defRPr sz="1850"/>
            </a:lvl4pPr>
            <a:lvl5pPr lvl="4" algn="r" rtl="0">
              <a:lnSpc>
                <a:spcPct val="115000"/>
              </a:lnSpc>
              <a:spcBef>
                <a:spcPts val="0"/>
              </a:spcBef>
              <a:spcAft>
                <a:spcPts val="0"/>
              </a:spcAft>
              <a:buSzPts val="1850"/>
              <a:buNone/>
              <a:defRPr sz="1850"/>
            </a:lvl5pPr>
            <a:lvl6pPr lvl="5" algn="r" rtl="0">
              <a:lnSpc>
                <a:spcPct val="115000"/>
              </a:lnSpc>
              <a:spcBef>
                <a:spcPts val="0"/>
              </a:spcBef>
              <a:spcAft>
                <a:spcPts val="0"/>
              </a:spcAft>
              <a:buSzPts val="1850"/>
              <a:buNone/>
              <a:defRPr sz="1850"/>
            </a:lvl6pPr>
            <a:lvl7pPr lvl="6" algn="r" rtl="0">
              <a:lnSpc>
                <a:spcPct val="115000"/>
              </a:lnSpc>
              <a:spcBef>
                <a:spcPts val="0"/>
              </a:spcBef>
              <a:spcAft>
                <a:spcPts val="0"/>
              </a:spcAft>
              <a:buSzPts val="1850"/>
              <a:buNone/>
              <a:defRPr sz="1850"/>
            </a:lvl7pPr>
            <a:lvl8pPr lvl="7" algn="r" rtl="0">
              <a:lnSpc>
                <a:spcPct val="115000"/>
              </a:lnSpc>
              <a:spcBef>
                <a:spcPts val="0"/>
              </a:spcBef>
              <a:spcAft>
                <a:spcPts val="0"/>
              </a:spcAft>
              <a:buSzPts val="1850"/>
              <a:buNone/>
              <a:defRPr sz="1850"/>
            </a:lvl8pPr>
            <a:lvl9pPr lvl="8" algn="r" rtl="0">
              <a:lnSpc>
                <a:spcPct val="115000"/>
              </a:lnSpc>
              <a:spcBef>
                <a:spcPts val="0"/>
              </a:spcBef>
              <a:spcAft>
                <a:spcPts val="0"/>
              </a:spcAft>
              <a:buSzPts val="1850"/>
              <a:buNone/>
              <a:defRPr sz="1850"/>
            </a:lvl9pPr>
          </a:lstStyle>
          <a:p>
            <a:endParaRPr/>
          </a:p>
        </p:txBody>
      </p:sp>
      <p:sp>
        <p:nvSpPr>
          <p:cNvPr id="100" name="Google Shape;100;p15"/>
          <p:cNvSpPr/>
          <p:nvPr/>
        </p:nvSpPr>
        <p:spPr>
          <a:xfrm flipH="1">
            <a:off x="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1" name="Google Shape;101;p15"/>
          <p:cNvCxnSpPr/>
          <p:nvPr/>
        </p:nvCxnSpPr>
        <p:spPr>
          <a:xfrm rot="10800000">
            <a:off x="0" y="4876025"/>
            <a:ext cx="48708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p:cSld name="CUSTOM_2_1_1_1">
    <p:spTree>
      <p:nvGrpSpPr>
        <p:cNvPr id="1" name="Shape 132"/>
        <p:cNvGrpSpPr/>
        <p:nvPr/>
      </p:nvGrpSpPr>
      <p:grpSpPr>
        <a:xfrm>
          <a:off x="0" y="0"/>
          <a:ext cx="0" cy="0"/>
          <a:chOff x="0" y="0"/>
          <a:chExt cx="0" cy="0"/>
        </a:xfrm>
      </p:grpSpPr>
      <p:grpSp>
        <p:nvGrpSpPr>
          <p:cNvPr id="133" name="Google Shape;133;p20"/>
          <p:cNvGrpSpPr/>
          <p:nvPr/>
        </p:nvGrpSpPr>
        <p:grpSpPr>
          <a:xfrm>
            <a:off x="0" y="0"/>
            <a:ext cx="9144075" cy="5143500"/>
            <a:chOff x="0" y="0"/>
            <a:chExt cx="9144075" cy="5143500"/>
          </a:xfrm>
        </p:grpSpPr>
        <p:sp>
          <p:nvSpPr>
            <p:cNvPr id="134" name="Google Shape;134;p20"/>
            <p:cNvSpPr/>
            <p:nvPr/>
          </p:nvSpPr>
          <p:spPr>
            <a:xfrm>
              <a:off x="4185975" y="4426700"/>
              <a:ext cx="4958100" cy="711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0"/>
            <p:cNvSpPr/>
            <p:nvPr/>
          </p:nvSpPr>
          <p:spPr>
            <a:xfrm>
              <a:off x="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 name="Google Shape;136;p20"/>
          <p:cNvSpPr txBox="1">
            <a:spLocks noGrp="1"/>
          </p:cNvSpPr>
          <p:nvPr>
            <p:ph type="title"/>
          </p:nvPr>
        </p:nvSpPr>
        <p:spPr>
          <a:xfrm>
            <a:off x="4082225" y="544275"/>
            <a:ext cx="4224300" cy="1203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9200"/>
              <a:buNone/>
              <a:defRPr sz="4500"/>
            </a:lvl1pPr>
            <a:lvl2pPr lvl="1" rtl="0">
              <a:spcBef>
                <a:spcPts val="0"/>
              </a:spcBef>
              <a:spcAft>
                <a:spcPts val="0"/>
              </a:spcAft>
              <a:buSzPts val="9200"/>
              <a:buNone/>
              <a:defRPr sz="9200"/>
            </a:lvl2pPr>
            <a:lvl3pPr lvl="2" rtl="0">
              <a:spcBef>
                <a:spcPts val="0"/>
              </a:spcBef>
              <a:spcAft>
                <a:spcPts val="0"/>
              </a:spcAft>
              <a:buSzPts val="9200"/>
              <a:buNone/>
              <a:defRPr sz="9200"/>
            </a:lvl3pPr>
            <a:lvl4pPr lvl="3" rtl="0">
              <a:spcBef>
                <a:spcPts val="0"/>
              </a:spcBef>
              <a:spcAft>
                <a:spcPts val="0"/>
              </a:spcAft>
              <a:buSzPts val="9200"/>
              <a:buNone/>
              <a:defRPr sz="9200"/>
            </a:lvl4pPr>
            <a:lvl5pPr lvl="4" rtl="0">
              <a:spcBef>
                <a:spcPts val="0"/>
              </a:spcBef>
              <a:spcAft>
                <a:spcPts val="0"/>
              </a:spcAft>
              <a:buSzPts val="9200"/>
              <a:buNone/>
              <a:defRPr sz="9200"/>
            </a:lvl5pPr>
            <a:lvl6pPr lvl="5" rtl="0">
              <a:spcBef>
                <a:spcPts val="0"/>
              </a:spcBef>
              <a:spcAft>
                <a:spcPts val="0"/>
              </a:spcAft>
              <a:buSzPts val="9200"/>
              <a:buNone/>
              <a:defRPr sz="9200"/>
            </a:lvl6pPr>
            <a:lvl7pPr lvl="6" rtl="0">
              <a:spcBef>
                <a:spcPts val="0"/>
              </a:spcBef>
              <a:spcAft>
                <a:spcPts val="0"/>
              </a:spcAft>
              <a:buSzPts val="9200"/>
              <a:buNone/>
              <a:defRPr sz="9200"/>
            </a:lvl7pPr>
            <a:lvl8pPr lvl="7" rtl="0">
              <a:spcBef>
                <a:spcPts val="0"/>
              </a:spcBef>
              <a:spcAft>
                <a:spcPts val="0"/>
              </a:spcAft>
              <a:buSzPts val="9200"/>
              <a:buNone/>
              <a:defRPr sz="9200"/>
            </a:lvl8pPr>
            <a:lvl9pPr lvl="8" rtl="0">
              <a:spcBef>
                <a:spcPts val="0"/>
              </a:spcBef>
              <a:spcAft>
                <a:spcPts val="0"/>
              </a:spcAft>
              <a:buSzPts val="9200"/>
              <a:buNone/>
              <a:defRPr sz="9200"/>
            </a:lvl9pPr>
          </a:lstStyle>
          <a:p>
            <a:endParaRPr/>
          </a:p>
        </p:txBody>
      </p:sp>
      <p:sp>
        <p:nvSpPr>
          <p:cNvPr id="137" name="Google Shape;137;p20"/>
          <p:cNvSpPr txBox="1">
            <a:spLocks noGrp="1"/>
          </p:cNvSpPr>
          <p:nvPr>
            <p:ph type="subTitle" idx="1"/>
          </p:nvPr>
        </p:nvSpPr>
        <p:spPr>
          <a:xfrm>
            <a:off x="4082150" y="1747875"/>
            <a:ext cx="4224300" cy="25944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850"/>
              <a:buNone/>
              <a:defRPr sz="1550"/>
            </a:lvl1pPr>
            <a:lvl2pPr lvl="1" algn="ctr" rtl="0">
              <a:lnSpc>
                <a:spcPct val="115000"/>
              </a:lnSpc>
              <a:spcBef>
                <a:spcPts val="0"/>
              </a:spcBef>
              <a:spcAft>
                <a:spcPts val="0"/>
              </a:spcAft>
              <a:buSzPts val="1850"/>
              <a:buNone/>
              <a:defRPr sz="1850"/>
            </a:lvl2pPr>
            <a:lvl3pPr lvl="2" algn="ctr" rtl="0">
              <a:lnSpc>
                <a:spcPct val="115000"/>
              </a:lnSpc>
              <a:spcBef>
                <a:spcPts val="0"/>
              </a:spcBef>
              <a:spcAft>
                <a:spcPts val="0"/>
              </a:spcAft>
              <a:buSzPts val="1850"/>
              <a:buNone/>
              <a:defRPr sz="1850"/>
            </a:lvl3pPr>
            <a:lvl4pPr lvl="3" algn="ctr" rtl="0">
              <a:lnSpc>
                <a:spcPct val="115000"/>
              </a:lnSpc>
              <a:spcBef>
                <a:spcPts val="0"/>
              </a:spcBef>
              <a:spcAft>
                <a:spcPts val="0"/>
              </a:spcAft>
              <a:buSzPts val="1850"/>
              <a:buNone/>
              <a:defRPr sz="1850"/>
            </a:lvl4pPr>
            <a:lvl5pPr lvl="4" algn="ctr" rtl="0">
              <a:lnSpc>
                <a:spcPct val="115000"/>
              </a:lnSpc>
              <a:spcBef>
                <a:spcPts val="0"/>
              </a:spcBef>
              <a:spcAft>
                <a:spcPts val="0"/>
              </a:spcAft>
              <a:buSzPts val="1850"/>
              <a:buNone/>
              <a:defRPr sz="1850"/>
            </a:lvl5pPr>
            <a:lvl6pPr lvl="5" algn="ctr" rtl="0">
              <a:lnSpc>
                <a:spcPct val="115000"/>
              </a:lnSpc>
              <a:spcBef>
                <a:spcPts val="0"/>
              </a:spcBef>
              <a:spcAft>
                <a:spcPts val="0"/>
              </a:spcAft>
              <a:buSzPts val="1850"/>
              <a:buNone/>
              <a:defRPr sz="1850"/>
            </a:lvl6pPr>
            <a:lvl7pPr lvl="6" algn="ctr" rtl="0">
              <a:lnSpc>
                <a:spcPct val="115000"/>
              </a:lnSpc>
              <a:spcBef>
                <a:spcPts val="0"/>
              </a:spcBef>
              <a:spcAft>
                <a:spcPts val="0"/>
              </a:spcAft>
              <a:buSzPts val="1850"/>
              <a:buNone/>
              <a:defRPr sz="1850"/>
            </a:lvl7pPr>
            <a:lvl8pPr lvl="7" algn="ctr" rtl="0">
              <a:lnSpc>
                <a:spcPct val="115000"/>
              </a:lnSpc>
              <a:spcBef>
                <a:spcPts val="0"/>
              </a:spcBef>
              <a:spcAft>
                <a:spcPts val="0"/>
              </a:spcAft>
              <a:buSzPts val="1850"/>
              <a:buNone/>
              <a:defRPr sz="1850"/>
            </a:lvl8pPr>
            <a:lvl9pPr lvl="8" algn="ctr" rtl="0">
              <a:lnSpc>
                <a:spcPct val="115000"/>
              </a:lnSpc>
              <a:spcBef>
                <a:spcPts val="0"/>
              </a:spcBef>
              <a:spcAft>
                <a:spcPts val="0"/>
              </a:spcAft>
              <a:buSzPts val="1850"/>
              <a:buNone/>
              <a:defRPr sz="1850"/>
            </a:lvl9pPr>
          </a:lstStyle>
          <a:p>
            <a:endParaRPr/>
          </a:p>
        </p:txBody>
      </p:sp>
      <p:grpSp>
        <p:nvGrpSpPr>
          <p:cNvPr id="138" name="Google Shape;138;p20"/>
          <p:cNvGrpSpPr/>
          <p:nvPr/>
        </p:nvGrpSpPr>
        <p:grpSpPr>
          <a:xfrm>
            <a:off x="150" y="539500"/>
            <a:ext cx="8430625" cy="4604000"/>
            <a:chOff x="150" y="539500"/>
            <a:chExt cx="8430625" cy="4604000"/>
          </a:xfrm>
        </p:grpSpPr>
        <p:cxnSp>
          <p:nvCxnSpPr>
            <p:cNvPr id="139" name="Google Shape;139;p20"/>
            <p:cNvCxnSpPr/>
            <p:nvPr/>
          </p:nvCxnSpPr>
          <p:spPr>
            <a:xfrm rot="10800000">
              <a:off x="8430775" y="805200"/>
              <a:ext cx="0" cy="4338300"/>
            </a:xfrm>
            <a:prstGeom prst="straightConnector1">
              <a:avLst/>
            </a:prstGeom>
            <a:noFill/>
            <a:ln w="9525" cap="flat" cmpd="sng">
              <a:solidFill>
                <a:schemeClr val="dk1"/>
              </a:solidFill>
              <a:prstDash val="solid"/>
              <a:round/>
              <a:headEnd type="none" w="med" len="med"/>
              <a:tailEnd type="none" w="med" len="med"/>
            </a:ln>
          </p:spPr>
        </p:cxnSp>
        <p:cxnSp>
          <p:nvCxnSpPr>
            <p:cNvPr id="140" name="Google Shape;140;p20"/>
            <p:cNvCxnSpPr/>
            <p:nvPr/>
          </p:nvCxnSpPr>
          <p:spPr>
            <a:xfrm rot="10800000">
              <a:off x="150" y="539500"/>
              <a:ext cx="4336800" cy="0"/>
            </a:xfrm>
            <a:prstGeom prst="straightConnector1">
              <a:avLst/>
            </a:prstGeom>
            <a:noFill/>
            <a:ln w="9525" cap="flat" cmpd="sng">
              <a:solidFill>
                <a:schemeClr val="dk1"/>
              </a:solidFill>
              <a:prstDash val="solid"/>
              <a:round/>
              <a:headEnd type="none" w="med" len="med"/>
              <a:tailEnd type="none" w="med" len="med"/>
            </a:ln>
          </p:spPr>
        </p:cxnSp>
      </p:grpSp>
      <p:sp>
        <p:nvSpPr>
          <p:cNvPr id="141" name="Google Shape;141;p20"/>
          <p:cNvSpPr>
            <a:spLocks noGrp="1"/>
          </p:cNvSpPr>
          <p:nvPr>
            <p:ph type="pic" idx="2"/>
          </p:nvPr>
        </p:nvSpPr>
        <p:spPr>
          <a:xfrm>
            <a:off x="592075" y="544275"/>
            <a:ext cx="3312000" cy="3884100"/>
          </a:xfrm>
          <a:prstGeom prst="rect">
            <a:avLst/>
          </a:prstGeom>
          <a:noFill/>
          <a:ln>
            <a:noFill/>
          </a:ln>
        </p:spPr>
        <p:txBody>
          <a:bodyPr/>
          <a:lstStyle/>
          <a:p>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1">
  <p:cSld name="CUSTOM_11">
    <p:spTree>
      <p:nvGrpSpPr>
        <p:cNvPr id="1" name="Shape 142"/>
        <p:cNvGrpSpPr/>
        <p:nvPr/>
      </p:nvGrpSpPr>
      <p:grpSpPr>
        <a:xfrm>
          <a:off x="0" y="0"/>
          <a:ext cx="0" cy="0"/>
          <a:chOff x="0" y="0"/>
          <a:chExt cx="0" cy="0"/>
        </a:xfrm>
      </p:grpSpPr>
      <p:sp>
        <p:nvSpPr>
          <p:cNvPr id="143" name="Google Shape;143;p21"/>
          <p:cNvSpPr txBox="1">
            <a:spLocks noGrp="1"/>
          </p:cNvSpPr>
          <p:nvPr>
            <p:ph type="body" idx="1"/>
          </p:nvPr>
        </p:nvSpPr>
        <p:spPr>
          <a:xfrm>
            <a:off x="1691100" y="1759300"/>
            <a:ext cx="5761800" cy="20925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2"/>
              </a:buClr>
              <a:buSzPts val="1400"/>
              <a:buFont typeface="Red Hat Display"/>
              <a:buChar char="■"/>
              <a:defRPr/>
            </a:lvl1pPr>
            <a:lvl2pPr marL="914400" lvl="1" indent="-317500" rtl="0">
              <a:spcBef>
                <a:spcPts val="1600"/>
              </a:spcBef>
              <a:spcAft>
                <a:spcPts val="0"/>
              </a:spcAft>
              <a:buClr>
                <a:srgbClr val="FFFFFF"/>
              </a:buClr>
              <a:buSzPts val="1400"/>
              <a:buFont typeface="Red Hat Display"/>
              <a:buChar char="○"/>
              <a:defRPr/>
            </a:lvl2pPr>
            <a:lvl3pPr marL="1371600" lvl="2" indent="-317500" rtl="0">
              <a:spcBef>
                <a:spcPts val="1600"/>
              </a:spcBef>
              <a:spcAft>
                <a:spcPts val="0"/>
              </a:spcAft>
              <a:buClr>
                <a:srgbClr val="FFFFFF"/>
              </a:buClr>
              <a:buSzPts val="1400"/>
              <a:buFont typeface="Red Hat Display"/>
              <a:buChar char="■"/>
              <a:defRPr/>
            </a:lvl3pPr>
            <a:lvl4pPr marL="1828800" lvl="3" indent="-317500" rtl="0">
              <a:spcBef>
                <a:spcPts val="1600"/>
              </a:spcBef>
              <a:spcAft>
                <a:spcPts val="0"/>
              </a:spcAft>
              <a:buClr>
                <a:srgbClr val="FFFFFF"/>
              </a:buClr>
              <a:buSzPts val="1400"/>
              <a:buFont typeface="Red Hat Display"/>
              <a:buChar char="●"/>
              <a:defRPr/>
            </a:lvl4pPr>
            <a:lvl5pPr marL="2286000" lvl="4" indent="-317500" rtl="0">
              <a:spcBef>
                <a:spcPts val="1600"/>
              </a:spcBef>
              <a:spcAft>
                <a:spcPts val="0"/>
              </a:spcAft>
              <a:buClr>
                <a:srgbClr val="FFFFFF"/>
              </a:buClr>
              <a:buSzPts val="1400"/>
              <a:buFont typeface="Red Hat Display"/>
              <a:buChar char="○"/>
              <a:defRPr/>
            </a:lvl5pPr>
            <a:lvl6pPr marL="2743200" lvl="5" indent="-317500" rtl="0">
              <a:spcBef>
                <a:spcPts val="1600"/>
              </a:spcBef>
              <a:spcAft>
                <a:spcPts val="0"/>
              </a:spcAft>
              <a:buClr>
                <a:srgbClr val="FFFFFF"/>
              </a:buClr>
              <a:buSzPts val="1400"/>
              <a:buFont typeface="Red Hat Display"/>
              <a:buChar char="■"/>
              <a:defRPr/>
            </a:lvl6pPr>
            <a:lvl7pPr marL="3200400" lvl="6" indent="-317500" rtl="0">
              <a:spcBef>
                <a:spcPts val="1600"/>
              </a:spcBef>
              <a:spcAft>
                <a:spcPts val="0"/>
              </a:spcAft>
              <a:buClr>
                <a:srgbClr val="FFFFFF"/>
              </a:buClr>
              <a:buSzPts val="1400"/>
              <a:buFont typeface="Red Hat Display"/>
              <a:buChar char="●"/>
              <a:defRPr/>
            </a:lvl7pPr>
            <a:lvl8pPr marL="3657600" lvl="7" indent="-317500" rtl="0">
              <a:spcBef>
                <a:spcPts val="1600"/>
              </a:spcBef>
              <a:spcAft>
                <a:spcPts val="0"/>
              </a:spcAft>
              <a:buClr>
                <a:srgbClr val="FFFFFF"/>
              </a:buClr>
              <a:buSzPts val="1400"/>
              <a:buFont typeface="Red Hat Display"/>
              <a:buChar char="○"/>
              <a:defRPr/>
            </a:lvl8pPr>
            <a:lvl9pPr marL="4114800" lvl="8" indent="-317500" rtl="0">
              <a:spcBef>
                <a:spcPts val="1600"/>
              </a:spcBef>
              <a:spcAft>
                <a:spcPts val="1600"/>
              </a:spcAft>
              <a:buClr>
                <a:srgbClr val="FFFFFF"/>
              </a:buClr>
              <a:buSzPts val="1400"/>
              <a:buFont typeface="Red Hat Display"/>
              <a:buChar char="■"/>
              <a:defRPr/>
            </a:lvl9pPr>
          </a:lstStyle>
          <a:p>
            <a:endParaRPr/>
          </a:p>
        </p:txBody>
      </p:sp>
      <p:sp>
        <p:nvSpPr>
          <p:cNvPr id="144" name="Google Shape;144;p21"/>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145" name="Google Shape;145;p21"/>
          <p:cNvSpPr/>
          <p:nvPr/>
        </p:nvSpPr>
        <p:spPr>
          <a:xfrm flipH="1">
            <a:off x="0" y="4875900"/>
            <a:ext cx="9144000" cy="26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 name="Google Shape;146;p21"/>
          <p:cNvGrpSpPr/>
          <p:nvPr/>
        </p:nvGrpSpPr>
        <p:grpSpPr>
          <a:xfrm>
            <a:off x="276825" y="267475"/>
            <a:ext cx="8860200" cy="4876025"/>
            <a:chOff x="276825" y="267475"/>
            <a:chExt cx="8860200" cy="4876025"/>
          </a:xfrm>
        </p:grpSpPr>
        <p:cxnSp>
          <p:nvCxnSpPr>
            <p:cNvPr id="147" name="Google Shape;147;p21"/>
            <p:cNvCxnSpPr/>
            <p:nvPr/>
          </p:nvCxnSpPr>
          <p:spPr>
            <a:xfrm rot="10800000">
              <a:off x="276825" y="2571900"/>
              <a:ext cx="0" cy="2571600"/>
            </a:xfrm>
            <a:prstGeom prst="straightConnector1">
              <a:avLst/>
            </a:prstGeom>
            <a:noFill/>
            <a:ln w="9525" cap="flat" cmpd="sng">
              <a:solidFill>
                <a:schemeClr val="dk1"/>
              </a:solidFill>
              <a:prstDash val="solid"/>
              <a:round/>
              <a:headEnd type="none" w="med" len="med"/>
              <a:tailEnd type="none" w="med" len="med"/>
            </a:ln>
          </p:spPr>
        </p:cxnSp>
        <p:cxnSp>
          <p:nvCxnSpPr>
            <p:cNvPr id="148" name="Google Shape;148;p21"/>
            <p:cNvCxnSpPr/>
            <p:nvPr/>
          </p:nvCxnSpPr>
          <p:spPr>
            <a:xfrm>
              <a:off x="4565025" y="267475"/>
              <a:ext cx="4572000" cy="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2">
  <p:cSld name="CUSTOM_3_1">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185" name="Google Shape;185;p26"/>
          <p:cNvSpPr txBox="1">
            <a:spLocks noGrp="1"/>
          </p:cNvSpPr>
          <p:nvPr>
            <p:ph type="subTitle" idx="1"/>
          </p:nvPr>
        </p:nvSpPr>
        <p:spPr>
          <a:xfrm>
            <a:off x="1106875" y="1964500"/>
            <a:ext cx="3200400" cy="1887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86" name="Google Shape;186;p26"/>
          <p:cNvSpPr txBox="1">
            <a:spLocks noGrp="1"/>
          </p:cNvSpPr>
          <p:nvPr>
            <p:ph type="subTitle" idx="2"/>
          </p:nvPr>
        </p:nvSpPr>
        <p:spPr>
          <a:xfrm>
            <a:off x="4836725" y="1964500"/>
            <a:ext cx="3200400" cy="1887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87" name="Google Shape;187;p26"/>
          <p:cNvSpPr/>
          <p:nvPr/>
        </p:nvSpPr>
        <p:spPr>
          <a:xfrm rot="10800000">
            <a:off x="8860200" y="-26"/>
            <a:ext cx="2838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 name="Google Shape;188;p26"/>
          <p:cNvGrpSpPr/>
          <p:nvPr/>
        </p:nvGrpSpPr>
        <p:grpSpPr>
          <a:xfrm rot="10800000">
            <a:off x="-125" y="267450"/>
            <a:ext cx="9002225" cy="4876050"/>
            <a:chOff x="141900" y="-26"/>
            <a:chExt cx="9002225" cy="4876050"/>
          </a:xfrm>
        </p:grpSpPr>
        <p:cxnSp>
          <p:nvCxnSpPr>
            <p:cNvPr id="189" name="Google Shape;189;p26"/>
            <p:cNvCxnSpPr/>
            <p:nvPr/>
          </p:nvCxnSpPr>
          <p:spPr>
            <a:xfrm>
              <a:off x="7404125" y="4876024"/>
              <a:ext cx="1740000" cy="0"/>
            </a:xfrm>
            <a:prstGeom prst="straightConnector1">
              <a:avLst/>
            </a:prstGeom>
            <a:noFill/>
            <a:ln w="9525" cap="flat" cmpd="sng">
              <a:solidFill>
                <a:schemeClr val="dk1"/>
              </a:solidFill>
              <a:prstDash val="solid"/>
              <a:round/>
              <a:headEnd type="none" w="med" len="med"/>
              <a:tailEnd type="none" w="med" len="med"/>
            </a:ln>
          </p:spPr>
        </p:cxnSp>
        <p:cxnSp>
          <p:nvCxnSpPr>
            <p:cNvPr id="190" name="Google Shape;190;p26"/>
            <p:cNvCxnSpPr/>
            <p:nvPr/>
          </p:nvCxnSpPr>
          <p:spPr>
            <a:xfrm rot="10800000">
              <a:off x="141900" y="-26"/>
              <a:ext cx="0" cy="39585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CUSTOM_4">
    <p:spTree>
      <p:nvGrpSpPr>
        <p:cNvPr id="1" name="Shape 191"/>
        <p:cNvGrpSpPr/>
        <p:nvPr/>
      </p:nvGrpSpPr>
      <p:grpSpPr>
        <a:xfrm>
          <a:off x="0" y="0"/>
          <a:ext cx="0" cy="0"/>
          <a:chOff x="0" y="0"/>
          <a:chExt cx="0" cy="0"/>
        </a:xfrm>
      </p:grpSpPr>
      <p:sp>
        <p:nvSpPr>
          <p:cNvPr id="192" name="Google Shape;192;p27"/>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endParaRPr/>
          </a:p>
        </p:txBody>
      </p:sp>
      <p:sp>
        <p:nvSpPr>
          <p:cNvPr id="193" name="Google Shape;193;p27"/>
          <p:cNvSpPr txBox="1">
            <a:spLocks noGrp="1"/>
          </p:cNvSpPr>
          <p:nvPr>
            <p:ph type="subTitle" idx="1"/>
          </p:nvPr>
        </p:nvSpPr>
        <p:spPr>
          <a:xfrm>
            <a:off x="713263" y="3406527"/>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94" name="Google Shape;194;p27"/>
          <p:cNvSpPr txBox="1">
            <a:spLocks noGrp="1"/>
          </p:cNvSpPr>
          <p:nvPr>
            <p:ph type="subTitle" idx="2"/>
          </p:nvPr>
        </p:nvSpPr>
        <p:spPr>
          <a:xfrm>
            <a:off x="713263" y="2785375"/>
            <a:ext cx="2400300" cy="554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195" name="Google Shape;195;p27"/>
          <p:cNvSpPr txBox="1">
            <a:spLocks noGrp="1"/>
          </p:cNvSpPr>
          <p:nvPr>
            <p:ph type="subTitle" idx="3"/>
          </p:nvPr>
        </p:nvSpPr>
        <p:spPr>
          <a:xfrm>
            <a:off x="6030438" y="3406527"/>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96" name="Google Shape;196;p27"/>
          <p:cNvSpPr txBox="1">
            <a:spLocks noGrp="1"/>
          </p:cNvSpPr>
          <p:nvPr>
            <p:ph type="subTitle" idx="4"/>
          </p:nvPr>
        </p:nvSpPr>
        <p:spPr>
          <a:xfrm>
            <a:off x="6030438" y="2782400"/>
            <a:ext cx="2400300" cy="554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
        <p:nvSpPr>
          <p:cNvPr id="197" name="Google Shape;197;p27"/>
          <p:cNvSpPr txBox="1">
            <a:spLocks noGrp="1"/>
          </p:cNvSpPr>
          <p:nvPr>
            <p:ph type="subTitle" idx="5"/>
          </p:nvPr>
        </p:nvSpPr>
        <p:spPr>
          <a:xfrm>
            <a:off x="3371850" y="3406527"/>
            <a:ext cx="2400300" cy="895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98" name="Google Shape;198;p27"/>
          <p:cNvSpPr txBox="1">
            <a:spLocks noGrp="1"/>
          </p:cNvSpPr>
          <p:nvPr>
            <p:ph type="subTitle" idx="6"/>
          </p:nvPr>
        </p:nvSpPr>
        <p:spPr>
          <a:xfrm>
            <a:off x="3371850" y="2782400"/>
            <a:ext cx="2400300" cy="554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Golos Text SemiBold"/>
              <a:buNone/>
              <a:defRPr sz="2200">
                <a:latin typeface="Golos Text"/>
                <a:ea typeface="Golos Text"/>
                <a:cs typeface="Golos Text"/>
                <a:sym typeface="Golos Text"/>
              </a:defRPr>
            </a:lvl1pPr>
            <a:lvl2pPr lvl="1"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2pPr>
            <a:lvl3pPr lvl="2"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3pPr>
            <a:lvl4pPr lvl="3"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4pPr>
            <a:lvl5pPr lvl="4"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5pPr>
            <a:lvl6pPr lvl="5"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6pPr>
            <a:lvl7pPr lvl="6"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7pPr>
            <a:lvl8pPr lvl="7"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8pPr>
            <a:lvl9pPr lvl="8" algn="ctr" rtl="0">
              <a:lnSpc>
                <a:spcPct val="115000"/>
              </a:lnSpc>
              <a:spcBef>
                <a:spcPts val="0"/>
              </a:spcBef>
              <a:spcAft>
                <a:spcPts val="0"/>
              </a:spcAft>
              <a:buSzPts val="2400"/>
              <a:buFont typeface="Golos Text SemiBold"/>
              <a:buNone/>
              <a:defRPr sz="2400">
                <a:latin typeface="Golos Text SemiBold"/>
                <a:ea typeface="Golos Text SemiBold"/>
                <a:cs typeface="Golos Text SemiBold"/>
                <a:sym typeface="Golos Text SemiBold"/>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65"/>
        <p:cNvGrpSpPr/>
        <p:nvPr/>
      </p:nvGrpSpPr>
      <p:grpSpPr>
        <a:xfrm>
          <a:off x="0" y="0"/>
          <a:ext cx="0" cy="0"/>
          <a:chOff x="0" y="0"/>
          <a:chExt cx="0" cy="0"/>
        </a:xfrm>
      </p:grpSpPr>
      <p:cxnSp>
        <p:nvCxnSpPr>
          <p:cNvPr id="266" name="Google Shape;266;p33"/>
          <p:cNvCxnSpPr/>
          <p:nvPr/>
        </p:nvCxnSpPr>
        <p:spPr>
          <a:xfrm rot="10800000">
            <a:off x="9002100" y="-100"/>
            <a:ext cx="0" cy="2652600"/>
          </a:xfrm>
          <a:prstGeom prst="straightConnector1">
            <a:avLst/>
          </a:prstGeom>
          <a:noFill/>
          <a:ln w="9525" cap="flat" cmpd="sng">
            <a:solidFill>
              <a:schemeClr val="dk1"/>
            </a:solidFill>
            <a:prstDash val="solid"/>
            <a:round/>
            <a:headEnd type="none" w="med" len="med"/>
            <a:tailEnd type="none" w="med" len="med"/>
          </a:ln>
        </p:spPr>
      </p:cxnSp>
      <p:sp>
        <p:nvSpPr>
          <p:cNvPr id="267" name="Google Shape;267;p33"/>
          <p:cNvSpPr/>
          <p:nvPr/>
        </p:nvSpPr>
        <p:spPr>
          <a:xfrm>
            <a:off x="8291100" y="0"/>
            <a:ext cx="852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8" name="Google Shape;268;p33"/>
          <p:cNvCxnSpPr/>
          <p:nvPr/>
        </p:nvCxnSpPr>
        <p:spPr>
          <a:xfrm>
            <a:off x="4273200" y="4876025"/>
            <a:ext cx="4870800" cy="0"/>
          </a:xfrm>
          <a:prstGeom prst="straightConnector1">
            <a:avLst/>
          </a:prstGeom>
          <a:noFill/>
          <a:ln w="9525" cap="flat" cmpd="sng">
            <a:solidFill>
              <a:schemeClr val="dk1"/>
            </a:solidFill>
            <a:prstDash val="solid"/>
            <a:round/>
            <a:headEnd type="none" w="med" len="med"/>
            <a:tailEnd type="none" w="med" len="med"/>
          </a:ln>
        </p:spPr>
      </p:cxnSp>
      <p:cxnSp>
        <p:nvCxnSpPr>
          <p:cNvPr id="269" name="Google Shape;269;p33"/>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CUSTOM_10">
    <p:spTree>
      <p:nvGrpSpPr>
        <p:cNvPr id="1" name="Shape 270"/>
        <p:cNvGrpSpPr/>
        <p:nvPr/>
      </p:nvGrpSpPr>
      <p:grpSpPr>
        <a:xfrm>
          <a:off x="0" y="0"/>
          <a:ext cx="0" cy="0"/>
          <a:chOff x="0" y="0"/>
          <a:chExt cx="0" cy="0"/>
        </a:xfrm>
      </p:grpSpPr>
      <p:sp>
        <p:nvSpPr>
          <p:cNvPr id="271" name="Google Shape;271;p34"/>
          <p:cNvSpPr/>
          <p:nvPr/>
        </p:nvSpPr>
        <p:spPr>
          <a:xfrm rot="10800000">
            <a:off x="125" y="0"/>
            <a:ext cx="7167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 name="Google Shape;272;p34"/>
          <p:cNvGrpSpPr/>
          <p:nvPr/>
        </p:nvGrpSpPr>
        <p:grpSpPr>
          <a:xfrm rot="10800000">
            <a:off x="0" y="363100"/>
            <a:ext cx="8860200" cy="4780400"/>
            <a:chOff x="283800" y="0"/>
            <a:chExt cx="8860200" cy="4780400"/>
          </a:xfrm>
        </p:grpSpPr>
        <p:cxnSp>
          <p:nvCxnSpPr>
            <p:cNvPr id="273" name="Google Shape;273;p34"/>
            <p:cNvCxnSpPr/>
            <p:nvPr/>
          </p:nvCxnSpPr>
          <p:spPr>
            <a:xfrm>
              <a:off x="4273200" y="4780400"/>
              <a:ext cx="4870800" cy="0"/>
            </a:xfrm>
            <a:prstGeom prst="straightConnector1">
              <a:avLst/>
            </a:prstGeom>
            <a:noFill/>
            <a:ln w="9525" cap="flat" cmpd="sng">
              <a:solidFill>
                <a:schemeClr val="dk1"/>
              </a:solidFill>
              <a:prstDash val="solid"/>
              <a:round/>
              <a:headEnd type="none" w="med" len="med"/>
              <a:tailEnd type="none" w="med" len="med"/>
            </a:ln>
          </p:spPr>
        </p:cxnSp>
        <p:cxnSp>
          <p:nvCxnSpPr>
            <p:cNvPr id="274" name="Google Shape;274;p34"/>
            <p:cNvCxnSpPr/>
            <p:nvPr/>
          </p:nvCxnSpPr>
          <p:spPr>
            <a:xfrm rot="10800000">
              <a:off x="283800" y="0"/>
              <a:ext cx="0" cy="4131000"/>
            </a:xfrm>
            <a:prstGeom prst="straightConnector1">
              <a:avLst/>
            </a:prstGeom>
            <a:noFill/>
            <a:ln w="9525" cap="flat" cmpd="sng">
              <a:solidFill>
                <a:schemeClr val="dk1"/>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70650"/>
            <a:ext cx="7717500" cy="5499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1pPr>
            <a:lvl2pPr lvl="1"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2pPr>
            <a:lvl3pPr lvl="2"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3pPr>
            <a:lvl4pPr lvl="3"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4pPr>
            <a:lvl5pPr lvl="4"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5pPr>
            <a:lvl6pPr lvl="5"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6pPr>
            <a:lvl7pPr lvl="6"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7pPr>
            <a:lvl8pPr lvl="7"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8pPr>
            <a:lvl9pPr lvl="8" algn="ctr">
              <a:spcBef>
                <a:spcPts val="0"/>
              </a:spcBef>
              <a:spcAft>
                <a:spcPts val="0"/>
              </a:spcAft>
              <a:buClr>
                <a:schemeClr val="dk1"/>
              </a:buClr>
              <a:buSzPts val="3100"/>
              <a:buFont typeface="Golos Text"/>
              <a:buNone/>
              <a:defRPr sz="3100">
                <a:solidFill>
                  <a:schemeClr val="dk1"/>
                </a:solidFill>
                <a:latin typeface="Golos Text"/>
                <a:ea typeface="Golos Text"/>
                <a:cs typeface="Golos Text"/>
                <a:sym typeface="Golos Text"/>
              </a:defRPr>
            </a:lvl9pPr>
          </a:lstStyle>
          <a:p>
            <a:endParaRPr/>
          </a:p>
        </p:txBody>
      </p:sp>
      <p:sp>
        <p:nvSpPr>
          <p:cNvPr id="7" name="Google Shape;7;p1"/>
          <p:cNvSpPr txBox="1">
            <a:spLocks noGrp="1"/>
          </p:cNvSpPr>
          <p:nvPr>
            <p:ph type="body" idx="1"/>
          </p:nvPr>
        </p:nvSpPr>
        <p:spPr>
          <a:xfrm>
            <a:off x="713225" y="1297400"/>
            <a:ext cx="7717500" cy="32715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1pPr>
            <a:lvl2pPr marL="914400" lvl="1"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2pPr>
            <a:lvl3pPr marL="1371600" lvl="2"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3pPr>
            <a:lvl4pPr marL="1828800" lvl="3"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4pPr>
            <a:lvl5pPr marL="2286000" lvl="4"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5pPr>
            <a:lvl6pPr marL="2743200" lvl="5"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6pPr>
            <a:lvl7pPr marL="3200400" lvl="6"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7pPr>
            <a:lvl8pPr marL="3657600" lvl="7" indent="-317500">
              <a:lnSpc>
                <a:spcPct val="115000"/>
              </a:lnSpc>
              <a:spcBef>
                <a:spcPts val="1600"/>
              </a:spcBef>
              <a:spcAft>
                <a:spcPts val="0"/>
              </a:spcAft>
              <a:buClr>
                <a:schemeClr val="dk1"/>
              </a:buClr>
              <a:buSzPts val="1400"/>
              <a:buFont typeface="Commissioner"/>
              <a:buChar char="○"/>
              <a:defRPr>
                <a:solidFill>
                  <a:schemeClr val="dk1"/>
                </a:solidFill>
                <a:latin typeface="Commissioner"/>
                <a:ea typeface="Commissioner"/>
                <a:cs typeface="Commissioner"/>
                <a:sym typeface="Commissioner"/>
              </a:defRPr>
            </a:lvl8pPr>
            <a:lvl9pPr marL="4114800" lvl="8" indent="-317500">
              <a:lnSpc>
                <a:spcPct val="115000"/>
              </a:lnSpc>
              <a:spcBef>
                <a:spcPts val="1600"/>
              </a:spcBef>
              <a:spcAft>
                <a:spcPts val="1600"/>
              </a:spcAft>
              <a:buClr>
                <a:schemeClr val="dk1"/>
              </a:buClr>
              <a:buSzPts val="1400"/>
              <a:buFont typeface="Commissioner"/>
              <a:buChar char="■"/>
              <a:defRPr>
                <a:solidFill>
                  <a:schemeClr val="dk1"/>
                </a:solidFill>
                <a:latin typeface="Commissioner"/>
                <a:ea typeface="Commissioner"/>
                <a:cs typeface="Commissioner"/>
                <a:sym typeface="Commissione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5" r:id="rId4"/>
    <p:sldLayoutId id="2147483656" r:id="rId5"/>
    <p:sldLayoutId id="2147483658" r:id="rId6"/>
    <p:sldLayoutId id="2147483659" r:id="rId7"/>
    <p:sldLayoutId id="2147483661" r:id="rId8"/>
    <p:sldLayoutId id="2147483666" r:id="rId9"/>
    <p:sldLayoutId id="2147483667" r:id="rId10"/>
    <p:sldLayoutId id="2147483672" r:id="rId11"/>
    <p:sldLayoutId id="2147483673" r:id="rId12"/>
    <p:sldLayoutId id="2147483679" r:id="rId13"/>
    <p:sldLayoutId id="2147483680"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1"/>
          <p:cNvSpPr txBox="1">
            <a:spLocks noGrp="1"/>
          </p:cNvSpPr>
          <p:nvPr>
            <p:ph type="ctrTitle"/>
          </p:nvPr>
        </p:nvSpPr>
        <p:spPr>
          <a:xfrm>
            <a:off x="646112" y="1309528"/>
            <a:ext cx="7638195" cy="734460"/>
          </a:xfrm>
          <a:prstGeom prst="rect">
            <a:avLst/>
          </a:prstGeom>
        </p:spPr>
        <p:txBody>
          <a:bodyPr spcFirstLastPara="1" wrap="square" lIns="91425" tIns="91425" rIns="91425" bIns="91425" anchor="b" anchorCtr="0">
            <a:noAutofit/>
          </a:bodyPr>
          <a:lstStyle/>
          <a:p>
            <a:pPr lvl="0"/>
            <a:r>
              <a:rPr lang="es-CO" sz="3500">
                <a:solidFill>
                  <a:schemeClr val="tx1"/>
                </a:solidFill>
              </a:rPr>
              <a:t>Privacidad  diferencial:</a:t>
            </a:r>
            <a:endParaRPr lang="es-CO" sz="4100">
              <a:solidFill>
                <a:schemeClr val="accent1"/>
              </a:solidFill>
            </a:endParaRPr>
          </a:p>
        </p:txBody>
      </p:sp>
      <p:sp>
        <p:nvSpPr>
          <p:cNvPr id="292" name="Google Shape;292;p41"/>
          <p:cNvSpPr txBox="1">
            <a:spLocks noGrp="1"/>
          </p:cNvSpPr>
          <p:nvPr>
            <p:ph type="subTitle" idx="1"/>
          </p:nvPr>
        </p:nvSpPr>
        <p:spPr>
          <a:xfrm>
            <a:off x="683288" y="2721132"/>
            <a:ext cx="5602200" cy="102256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a:t>Natalia Suescún Fernández</a:t>
            </a:r>
          </a:p>
          <a:p>
            <a:pPr marL="0" lvl="0" indent="0" algn="l" rtl="0">
              <a:spcBef>
                <a:spcPts val="0"/>
              </a:spcBef>
              <a:spcAft>
                <a:spcPts val="0"/>
              </a:spcAft>
              <a:buNone/>
            </a:pPr>
            <a:r>
              <a:rPr lang="en-US" sz="1100"/>
              <a:t>Johan Felipe Hernández</a:t>
            </a:r>
          </a:p>
          <a:p>
            <a:pPr marL="0" lvl="0" indent="0" algn="l" rtl="0">
              <a:spcBef>
                <a:spcPts val="0"/>
              </a:spcBef>
              <a:spcAft>
                <a:spcPts val="0"/>
              </a:spcAft>
              <a:buNone/>
            </a:pPr>
            <a:r>
              <a:rPr lang="en-US" sz="1100"/>
              <a:t>Laura Camila Pinzon</a:t>
            </a:r>
          </a:p>
        </p:txBody>
      </p:sp>
      <p:sp>
        <p:nvSpPr>
          <p:cNvPr id="3" name="CuadroTexto 2">
            <a:extLst>
              <a:ext uri="{FF2B5EF4-FFF2-40B4-BE49-F238E27FC236}">
                <a16:creationId xmlns:a16="http://schemas.microsoft.com/office/drawing/2014/main" id="{AD50BEA0-7EFD-D7D9-F31C-AC18BBFDA9BC}"/>
              </a:ext>
            </a:extLst>
          </p:cNvPr>
          <p:cNvSpPr txBox="1"/>
          <p:nvPr/>
        </p:nvSpPr>
        <p:spPr>
          <a:xfrm>
            <a:off x="646112" y="1001751"/>
            <a:ext cx="4607168" cy="307777"/>
          </a:xfrm>
          <a:prstGeom prst="rect">
            <a:avLst/>
          </a:prstGeom>
          <a:noFill/>
        </p:spPr>
        <p:txBody>
          <a:bodyPr wrap="square">
            <a:spAutoFit/>
          </a:bodyPr>
          <a:lstStyle/>
          <a:p>
            <a:r>
              <a:rPr lang="es-CO">
                <a:latin typeface="Calibri" panose="020F0502020204030204" pitchFamily="34" charset="0"/>
                <a:ea typeface="Calibri" panose="020F0502020204030204" pitchFamily="34" charset="0"/>
                <a:cs typeface="Calibri" panose="020F0502020204030204" pitchFamily="34" charset="0"/>
              </a:rPr>
              <a:t>Modelos de interacciones sociales 2026- 2</a:t>
            </a:r>
          </a:p>
        </p:txBody>
      </p:sp>
      <p:sp>
        <p:nvSpPr>
          <p:cNvPr id="5" name="CuadroTexto 4">
            <a:extLst>
              <a:ext uri="{FF2B5EF4-FFF2-40B4-BE49-F238E27FC236}">
                <a16:creationId xmlns:a16="http://schemas.microsoft.com/office/drawing/2014/main" id="{CB622F94-5F2D-6BBC-41E1-624250F15F0A}"/>
              </a:ext>
            </a:extLst>
          </p:cNvPr>
          <p:cNvSpPr txBox="1"/>
          <p:nvPr/>
        </p:nvSpPr>
        <p:spPr>
          <a:xfrm>
            <a:off x="646112" y="1438249"/>
            <a:ext cx="7538270" cy="1154162"/>
          </a:xfrm>
          <a:prstGeom prst="rect">
            <a:avLst/>
          </a:prstGeom>
          <a:noFill/>
        </p:spPr>
        <p:txBody>
          <a:bodyPr wrap="square">
            <a:spAutoFit/>
          </a:bodyPr>
          <a:lstStyle/>
          <a:p>
            <a:br>
              <a:rPr lang="es-CO" sz="4100">
                <a:solidFill>
                  <a:schemeClr val="accent1"/>
                </a:solidFill>
              </a:rPr>
            </a:br>
            <a:r>
              <a:rPr lang="es-CO">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a:t>
            </a:r>
            <a:r>
              <a:rPr lang="es-CO"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Programmimg</a:t>
            </a:r>
            <a:r>
              <a:rPr lang="es-CO">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a:t>
            </a:r>
            <a:r>
              <a:rPr lang="es-CO"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differential</a:t>
            </a:r>
            <a:r>
              <a:rPr lang="es-CO">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a:t>
            </a:r>
            <a:r>
              <a:rPr lang="es-CO"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privacy</a:t>
            </a:r>
            <a:r>
              <a:rPr lang="es-CO">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 Joseph P. Near &amp; Chiké </a:t>
            </a:r>
            <a:r>
              <a:rPr lang="es-CO"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abua</a:t>
            </a:r>
            <a:br>
              <a:rPr lang="es-CO">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br>
            <a:r>
              <a:rPr lang="es-CO">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Capítulos 1 a 5: </a:t>
            </a:r>
            <a:r>
              <a:rPr lang="en-US">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Front Matter, </a:t>
            </a:r>
            <a:r>
              <a:rPr lang="en-US"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Introducción</a:t>
            </a:r>
            <a:r>
              <a:rPr lang="en-US">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De-</a:t>
            </a:r>
            <a:r>
              <a:rPr lang="en-US"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identificación</a:t>
            </a:r>
            <a:r>
              <a:rPr lang="en-US">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k-</a:t>
            </a:r>
            <a:r>
              <a:rPr lang="en-US"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Anonimidad</a:t>
            </a:r>
            <a:r>
              <a:rPr lang="en-US">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y </a:t>
            </a:r>
            <a:r>
              <a:rPr lang="en-US"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Privacidad</a:t>
            </a:r>
            <a:r>
              <a:rPr lang="en-US">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 </a:t>
            </a:r>
            <a:r>
              <a:rPr lang="en-US" err="1">
                <a:solidFill>
                  <a:schemeClr val="accent1"/>
                </a:solidFill>
                <a:latin typeface="Calibri Light" panose="020F0302020204030204" pitchFamily="34" charset="0"/>
                <a:ea typeface="Calibri Light" panose="020F0302020204030204" pitchFamily="34" charset="0"/>
                <a:cs typeface="Calibri Light" panose="020F0302020204030204" pitchFamily="34" charset="0"/>
              </a:rPr>
              <a:t>Diferencial</a:t>
            </a:r>
            <a:endParaRPr lang="es-CO">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3"/>
          <p:cNvSpPr/>
          <p:nvPr/>
        </p:nvSpPr>
        <p:spPr>
          <a:xfrm>
            <a:off x="5045480" y="1451000"/>
            <a:ext cx="852900" cy="3692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7" name="Google Shape;307;p43"/>
          <p:cNvGrpSpPr/>
          <p:nvPr/>
        </p:nvGrpSpPr>
        <p:grpSpPr>
          <a:xfrm>
            <a:off x="0" y="1451000"/>
            <a:ext cx="4108200" cy="3692400"/>
            <a:chOff x="0" y="1451000"/>
            <a:chExt cx="4108200" cy="3692400"/>
          </a:xfrm>
        </p:grpSpPr>
        <p:sp>
          <p:nvSpPr>
            <p:cNvPr id="308" name="Google Shape;308;p43"/>
            <p:cNvSpPr/>
            <p:nvPr/>
          </p:nvSpPr>
          <p:spPr>
            <a:xfrm>
              <a:off x="1005300" y="1451000"/>
              <a:ext cx="852900" cy="3692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9" name="Google Shape;309;p43"/>
            <p:cNvCxnSpPr/>
            <p:nvPr/>
          </p:nvCxnSpPr>
          <p:spPr>
            <a:xfrm>
              <a:off x="0" y="4797575"/>
              <a:ext cx="4108200" cy="0"/>
            </a:xfrm>
            <a:prstGeom prst="straightConnector1">
              <a:avLst/>
            </a:prstGeom>
            <a:noFill/>
            <a:ln w="9525" cap="flat" cmpd="sng">
              <a:solidFill>
                <a:schemeClr val="dk1"/>
              </a:solidFill>
              <a:prstDash val="solid"/>
              <a:round/>
              <a:headEnd type="none" w="med" len="med"/>
              <a:tailEnd type="none" w="med" len="med"/>
            </a:ln>
          </p:spPr>
        </p:cxnSp>
      </p:grpSp>
      <p:sp>
        <p:nvSpPr>
          <p:cNvPr id="310" name="Google Shape;310;p43"/>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a:t>Tabla de Contenido</a:t>
            </a:r>
            <a:endParaRPr sz="3100"/>
          </a:p>
        </p:txBody>
      </p:sp>
      <p:sp>
        <p:nvSpPr>
          <p:cNvPr id="311" name="Google Shape;311;p43"/>
          <p:cNvSpPr txBox="1">
            <a:spLocks noGrp="1"/>
          </p:cNvSpPr>
          <p:nvPr>
            <p:ph type="subTitle" idx="1"/>
          </p:nvPr>
        </p:nvSpPr>
        <p:spPr>
          <a:xfrm>
            <a:off x="1936100" y="2129352"/>
            <a:ext cx="2288700" cy="6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a:t>La importancia de los datos y los riesgos asociados</a:t>
            </a:r>
          </a:p>
        </p:txBody>
      </p:sp>
      <p:sp>
        <p:nvSpPr>
          <p:cNvPr id="312" name="Google Shape;312;p43"/>
          <p:cNvSpPr txBox="1">
            <a:spLocks noGrp="1"/>
          </p:cNvSpPr>
          <p:nvPr>
            <p:ph type="subTitle" idx="2"/>
          </p:nvPr>
        </p:nvSpPr>
        <p:spPr>
          <a:xfrm>
            <a:off x="1936100" y="1370275"/>
            <a:ext cx="2288700" cy="80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1800" err="1"/>
              <a:t>Motivación</a:t>
            </a:r>
            <a:r>
              <a:rPr lang="en-US" sz="1800"/>
              <a:t> y </a:t>
            </a:r>
            <a:r>
              <a:rPr lang="en-US" sz="1800" err="1"/>
              <a:t>conceptos</a:t>
            </a:r>
            <a:r>
              <a:rPr lang="en-US" sz="1800"/>
              <a:t> clave</a:t>
            </a:r>
          </a:p>
        </p:txBody>
      </p:sp>
      <p:sp>
        <p:nvSpPr>
          <p:cNvPr id="313" name="Google Shape;313;p43"/>
          <p:cNvSpPr txBox="1">
            <a:spLocks noGrp="1"/>
          </p:cNvSpPr>
          <p:nvPr>
            <p:ph type="title" idx="3"/>
          </p:nvPr>
        </p:nvSpPr>
        <p:spPr>
          <a:xfrm>
            <a:off x="993600" y="1483400"/>
            <a:ext cx="876300" cy="115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314" name="Google Shape;314;p43"/>
          <p:cNvSpPr txBox="1">
            <a:spLocks noGrp="1"/>
          </p:cNvSpPr>
          <p:nvPr>
            <p:ph type="subTitle" idx="4"/>
          </p:nvPr>
        </p:nvSpPr>
        <p:spPr>
          <a:xfrm>
            <a:off x="1936100" y="3827175"/>
            <a:ext cx="2288700" cy="648000"/>
          </a:xfrm>
          <a:prstGeom prst="rect">
            <a:avLst/>
          </a:prstGeom>
        </p:spPr>
        <p:txBody>
          <a:bodyPr spcFirstLastPara="1" wrap="square" lIns="91425" tIns="91425" rIns="91425" bIns="91425" anchor="t" anchorCtr="0">
            <a:noAutofit/>
          </a:bodyPr>
          <a:lstStyle/>
          <a:p>
            <a:pPr marL="0" indent="0"/>
            <a:r>
              <a:rPr lang="es-CO" sz="1200"/>
              <a:t>Cada individuo debe “esconderse entre la multitud”</a:t>
            </a:r>
          </a:p>
          <a:p>
            <a:pPr marL="0" lvl="0" indent="0" algn="l" rtl="0">
              <a:spcBef>
                <a:spcPts val="0"/>
              </a:spcBef>
              <a:spcAft>
                <a:spcPts val="0"/>
              </a:spcAft>
              <a:buNone/>
            </a:pPr>
            <a:endParaRPr/>
          </a:p>
        </p:txBody>
      </p:sp>
      <p:sp>
        <p:nvSpPr>
          <p:cNvPr id="315" name="Google Shape;315;p43"/>
          <p:cNvSpPr txBox="1">
            <a:spLocks noGrp="1"/>
          </p:cNvSpPr>
          <p:nvPr>
            <p:ph type="subTitle" idx="5"/>
          </p:nvPr>
        </p:nvSpPr>
        <p:spPr>
          <a:xfrm>
            <a:off x="1936100" y="3068200"/>
            <a:ext cx="2288700" cy="80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t>K-Anonymity</a:t>
            </a:r>
            <a:endParaRPr sz="1800"/>
          </a:p>
        </p:txBody>
      </p:sp>
      <p:sp>
        <p:nvSpPr>
          <p:cNvPr id="316" name="Google Shape;316;p43"/>
          <p:cNvSpPr txBox="1">
            <a:spLocks noGrp="1"/>
          </p:cNvSpPr>
          <p:nvPr>
            <p:ph type="title" idx="6"/>
          </p:nvPr>
        </p:nvSpPr>
        <p:spPr>
          <a:xfrm>
            <a:off x="993600" y="3179712"/>
            <a:ext cx="876300" cy="115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317" name="Google Shape;317;p43"/>
          <p:cNvSpPr txBox="1">
            <a:spLocks noGrp="1"/>
          </p:cNvSpPr>
          <p:nvPr>
            <p:ph type="subTitle" idx="7"/>
          </p:nvPr>
        </p:nvSpPr>
        <p:spPr>
          <a:xfrm>
            <a:off x="6044241" y="1944216"/>
            <a:ext cx="2671510" cy="859134"/>
          </a:xfrm>
          <a:prstGeom prst="rect">
            <a:avLst/>
          </a:prstGeom>
        </p:spPr>
        <p:txBody>
          <a:bodyPr spcFirstLastPara="1" wrap="square" lIns="91425" tIns="91425" rIns="91425" bIns="91425" anchor="t" anchorCtr="0">
            <a:noAutofit/>
          </a:bodyPr>
          <a:lstStyle/>
          <a:p>
            <a:pPr marL="0" lvl="0" indent="0"/>
            <a:r>
              <a:rPr lang="es-ES" sz="1200"/>
              <a:t>Por qué quitar identificadores no basta para proteger la privacidad.</a:t>
            </a:r>
          </a:p>
        </p:txBody>
      </p:sp>
      <p:sp>
        <p:nvSpPr>
          <p:cNvPr id="318" name="Google Shape;318;p43"/>
          <p:cNvSpPr txBox="1">
            <a:spLocks noGrp="1"/>
          </p:cNvSpPr>
          <p:nvPr>
            <p:ph type="subTitle" idx="8"/>
          </p:nvPr>
        </p:nvSpPr>
        <p:spPr>
          <a:xfrm>
            <a:off x="5977322" y="1241275"/>
            <a:ext cx="2461155" cy="80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t>De-identification</a:t>
            </a:r>
            <a:endParaRPr sz="1800"/>
          </a:p>
        </p:txBody>
      </p:sp>
      <p:sp>
        <p:nvSpPr>
          <p:cNvPr id="319" name="Google Shape;319;p43"/>
          <p:cNvSpPr txBox="1">
            <a:spLocks noGrp="1"/>
          </p:cNvSpPr>
          <p:nvPr>
            <p:ph type="title" idx="9"/>
          </p:nvPr>
        </p:nvSpPr>
        <p:spPr>
          <a:xfrm>
            <a:off x="5033780" y="1483400"/>
            <a:ext cx="876300" cy="115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321" name="Google Shape;321;p43"/>
          <p:cNvSpPr txBox="1">
            <a:spLocks noGrp="1"/>
          </p:cNvSpPr>
          <p:nvPr>
            <p:ph type="subTitle" idx="14"/>
          </p:nvPr>
        </p:nvSpPr>
        <p:spPr>
          <a:xfrm>
            <a:off x="5969570" y="3068200"/>
            <a:ext cx="2288700" cy="803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Differential Privacy</a:t>
            </a:r>
            <a:endParaRPr/>
          </a:p>
        </p:txBody>
      </p:sp>
      <p:sp>
        <p:nvSpPr>
          <p:cNvPr id="322" name="Google Shape;322;p43"/>
          <p:cNvSpPr txBox="1">
            <a:spLocks noGrp="1"/>
          </p:cNvSpPr>
          <p:nvPr>
            <p:ph type="title" idx="15"/>
          </p:nvPr>
        </p:nvSpPr>
        <p:spPr>
          <a:xfrm>
            <a:off x="5033780" y="3179712"/>
            <a:ext cx="876300" cy="115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3" name="Google Shape;314;p43">
            <a:extLst>
              <a:ext uri="{FF2B5EF4-FFF2-40B4-BE49-F238E27FC236}">
                <a16:creationId xmlns:a16="http://schemas.microsoft.com/office/drawing/2014/main" id="{DF7F7B8F-4477-8EE3-E69A-86486F93BBFB}"/>
              </a:ext>
            </a:extLst>
          </p:cNvPr>
          <p:cNvSpPr txBox="1">
            <a:spLocks/>
          </p:cNvSpPr>
          <p:nvPr/>
        </p:nvSpPr>
        <p:spPr>
          <a:xfrm>
            <a:off x="6061458" y="3869406"/>
            <a:ext cx="2288700" cy="64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1pPr>
            <a:lvl2pPr marL="914400" marR="0" lvl="1"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2pPr>
            <a:lvl3pPr marL="1371600" marR="0" lvl="2"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3pPr>
            <a:lvl4pPr marL="1828800" marR="0" lvl="3"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4pPr>
            <a:lvl5pPr marL="2286000" marR="0" lvl="4"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5pPr>
            <a:lvl6pPr marL="2743200" marR="0" lvl="5"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6pPr>
            <a:lvl7pPr marL="3200400" marR="0" lvl="6"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7pPr>
            <a:lvl8pPr marL="3657600" marR="0" lvl="7"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8pPr>
            <a:lvl9pPr marL="4114800" marR="0" lvl="8" indent="-317500" algn="l" rtl="0">
              <a:lnSpc>
                <a:spcPct val="115000"/>
              </a:lnSpc>
              <a:spcBef>
                <a:spcPts val="0"/>
              </a:spcBef>
              <a:spcAft>
                <a:spcPts val="0"/>
              </a:spcAft>
              <a:buClr>
                <a:schemeClr val="dk1"/>
              </a:buClr>
              <a:buSzPts val="1400"/>
              <a:buFont typeface="Commissioner"/>
              <a:buNone/>
              <a:defRPr sz="1400" b="0" i="0" u="none" strike="noStrike" cap="none" spc="0">
                <a:solidFill>
                  <a:schemeClr val="dk1"/>
                </a:solidFill>
                <a:latin typeface="Commissioner"/>
                <a:ea typeface="Commissioner"/>
                <a:cs typeface="Commissioner"/>
                <a:sym typeface="Commissioner"/>
              </a:defRPr>
            </a:lvl9pPr>
          </a:lstStyle>
          <a:p>
            <a:pPr marL="0" indent="0"/>
            <a:r>
              <a:rPr lang="es-CO" sz="1200"/>
              <a:t>Una garantía matemática para proteger a cada individuo</a:t>
            </a:r>
          </a:p>
          <a:p>
            <a:pPr marL="0" indent="0"/>
            <a:endParaRPr lang="es-CO" sz="1200"/>
          </a:p>
          <a:p>
            <a:pPr marL="0" indent="0"/>
            <a:endParaRPr lang="es-CO"/>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4"/>
          <p:cNvSpPr txBox="1">
            <a:spLocks noGrp="1"/>
          </p:cNvSpPr>
          <p:nvPr>
            <p:ph type="title"/>
          </p:nvPr>
        </p:nvSpPr>
        <p:spPr>
          <a:xfrm>
            <a:off x="4572000" y="78924"/>
            <a:ext cx="3986751" cy="709582"/>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sz="3200">
                <a:solidFill>
                  <a:schemeClr val="accent2"/>
                </a:solidFill>
              </a:rPr>
              <a:t>Motivación</a:t>
            </a:r>
          </a:p>
        </p:txBody>
      </p:sp>
      <p:sp>
        <p:nvSpPr>
          <p:cNvPr id="328" name="Google Shape;328;p44"/>
          <p:cNvSpPr txBox="1">
            <a:spLocks noGrp="1"/>
          </p:cNvSpPr>
          <p:nvPr>
            <p:ph type="subTitle" idx="1"/>
          </p:nvPr>
        </p:nvSpPr>
        <p:spPr>
          <a:xfrm>
            <a:off x="2499247" y="3224564"/>
            <a:ext cx="5514673" cy="13763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pPr>
            <a:r>
              <a:rPr lang="es-ES" sz="1600" b="1">
                <a:solidFill>
                  <a:schemeClr val="accent2"/>
                </a:solidFill>
                <a:latin typeface="Calibri" panose="020F0502020204030204" pitchFamily="34" charset="0"/>
                <a:ea typeface="Calibri" panose="020F0502020204030204" pitchFamily="34" charset="0"/>
                <a:cs typeface="Calibri" panose="020F0502020204030204" pitchFamily="34" charset="0"/>
              </a:rPr>
              <a:t>Por qué compartir o analizar datos que contienen información privada es riesgoso y porque las soluciones “de sentido común” no son suficiente.  </a:t>
            </a:r>
          </a:p>
        </p:txBody>
      </p:sp>
      <p:sp>
        <p:nvSpPr>
          <p:cNvPr id="3" name="CuadroTexto 2">
            <a:extLst>
              <a:ext uri="{FF2B5EF4-FFF2-40B4-BE49-F238E27FC236}">
                <a16:creationId xmlns:a16="http://schemas.microsoft.com/office/drawing/2014/main" id="{8D34A062-0906-9CB9-7AF3-9475943734C7}"/>
              </a:ext>
            </a:extLst>
          </p:cNvPr>
          <p:cNvSpPr txBox="1"/>
          <p:nvPr/>
        </p:nvSpPr>
        <p:spPr>
          <a:xfrm>
            <a:off x="951542" y="850493"/>
            <a:ext cx="7278775" cy="2246769"/>
          </a:xfrm>
          <a:prstGeom prst="rect">
            <a:avLst/>
          </a:prstGeom>
          <a:noFill/>
        </p:spPr>
        <p:txBody>
          <a:bodyPr wrap="square">
            <a:spAutoFit/>
          </a:bodyPr>
          <a:lstStyle/>
          <a:p>
            <a:r>
              <a:rPr lang="es-CO">
                <a:latin typeface="Calibri" panose="020F0502020204030204" pitchFamily="34" charset="0"/>
                <a:ea typeface="Calibri" panose="020F0502020204030204" pitchFamily="34" charset="0"/>
                <a:cs typeface="Calibri" panose="020F0502020204030204" pitchFamily="34" charset="0"/>
              </a:rPr>
              <a:t>Cada vez que una organización publica datos enfrenta una tensión fundamental: </a:t>
            </a:r>
          </a:p>
          <a:p>
            <a:endParaRPr lang="es-CO">
              <a:latin typeface="Calibri" panose="020F0502020204030204" pitchFamily="34" charset="0"/>
              <a:ea typeface="Calibri" panose="020F0502020204030204" pitchFamily="34" charset="0"/>
              <a:cs typeface="Calibri" panose="020F0502020204030204" pitchFamily="34" charset="0"/>
            </a:endParaRPr>
          </a:p>
          <a:p>
            <a:r>
              <a:rPr lang="es-CO" b="1">
                <a:latin typeface="Calibri" panose="020F0502020204030204" pitchFamily="34" charset="0"/>
                <a:ea typeface="Calibri" panose="020F0502020204030204" pitchFamily="34" charset="0"/>
                <a:cs typeface="Calibri" panose="020F0502020204030204" pitchFamily="34" charset="0"/>
              </a:rPr>
              <a:t>Los datos son útiles porque revelan patrones sobre las personas, pero esos mismos patrones pueden usarse para identificarlas o exponer información sensible sobre ellas.</a:t>
            </a:r>
          </a:p>
          <a:p>
            <a:endParaRPr lang="es-CO">
              <a:latin typeface="Calibri" panose="020F0502020204030204" pitchFamily="34" charset="0"/>
              <a:ea typeface="Calibri" panose="020F0502020204030204" pitchFamily="34" charset="0"/>
              <a:cs typeface="Calibri" panose="020F0502020204030204" pitchFamily="34" charset="0"/>
            </a:endParaRPr>
          </a:p>
          <a:p>
            <a:r>
              <a:rPr lang="es-CO">
                <a:latin typeface="Calibri" panose="020F0502020204030204" pitchFamily="34" charset="0"/>
                <a:ea typeface="Calibri" panose="020F0502020204030204" pitchFamily="34" charset="0"/>
                <a:cs typeface="Calibri" panose="020F0502020204030204" pitchFamily="34" charset="0"/>
              </a:rPr>
              <a:t>Durante décadas se confió en soluciones intuitivas, como quitar el nombre de una base de datos o publicar solo promedios, asumiendo que eso "anonimizaba" a los individuos. Sin embargo, con muy poca información auxiliar </a:t>
            </a:r>
            <a:r>
              <a:rPr lang="es-CO" b="1">
                <a:latin typeface="Calibri" panose="020F0502020204030204" pitchFamily="34" charset="0"/>
                <a:ea typeface="Calibri" panose="020F0502020204030204" pitchFamily="34" charset="0"/>
                <a:cs typeface="Calibri" panose="020F0502020204030204" pitchFamily="34" charset="0"/>
              </a:rPr>
              <a:t>es posible </a:t>
            </a:r>
            <a:r>
              <a:rPr lang="es-CO" b="1" err="1">
                <a:latin typeface="Calibri" panose="020F0502020204030204" pitchFamily="34" charset="0"/>
                <a:ea typeface="Calibri" panose="020F0502020204030204" pitchFamily="34" charset="0"/>
                <a:cs typeface="Calibri" panose="020F0502020204030204" pitchFamily="34" charset="0"/>
              </a:rPr>
              <a:t>re-identificar</a:t>
            </a:r>
            <a:r>
              <a:rPr lang="es-CO" b="1">
                <a:latin typeface="Calibri" panose="020F0502020204030204" pitchFamily="34" charset="0"/>
                <a:ea typeface="Calibri" panose="020F0502020204030204" pitchFamily="34" charset="0"/>
                <a:cs typeface="Calibri" panose="020F0502020204030204" pitchFamily="34" charset="0"/>
              </a:rPr>
              <a:t> a casi cualquier persona en un conjunto de datos "</a:t>
            </a:r>
            <a:r>
              <a:rPr lang="es-CO" b="1" err="1">
                <a:latin typeface="Calibri" panose="020F0502020204030204" pitchFamily="34" charset="0"/>
                <a:ea typeface="Calibri" panose="020F0502020204030204" pitchFamily="34" charset="0"/>
                <a:cs typeface="Calibri" panose="020F0502020204030204" pitchFamily="34" charset="0"/>
              </a:rPr>
              <a:t>de-identificado</a:t>
            </a:r>
            <a:r>
              <a:rPr lang="es-CO">
                <a:latin typeface="Calibri" panose="020F0502020204030204" pitchFamily="34" charset="0"/>
                <a:ea typeface="Calibri" panose="020F0502020204030204" pitchFamily="34" charset="0"/>
                <a:cs typeface="Calibri" panose="020F0502020204030204" pitchFamily="34" charset="0"/>
              </a:rPr>
              <a:t>". </a:t>
            </a:r>
          </a:p>
          <a:p>
            <a:endParaRPr lang="es-CO"/>
          </a:p>
        </p:txBody>
      </p:sp>
      <p:grpSp>
        <p:nvGrpSpPr>
          <p:cNvPr id="4" name="Google Shape;4719;p70">
            <a:extLst>
              <a:ext uri="{FF2B5EF4-FFF2-40B4-BE49-F238E27FC236}">
                <a16:creationId xmlns:a16="http://schemas.microsoft.com/office/drawing/2014/main" id="{64F4FDC0-2D74-149A-B869-4D6B58337F1A}"/>
              </a:ext>
            </a:extLst>
          </p:cNvPr>
          <p:cNvGrpSpPr/>
          <p:nvPr/>
        </p:nvGrpSpPr>
        <p:grpSpPr>
          <a:xfrm>
            <a:off x="1130061" y="3159297"/>
            <a:ext cx="1221228" cy="1081165"/>
            <a:chOff x="1630403" y="2841161"/>
            <a:chExt cx="451346" cy="442744"/>
          </a:xfrm>
        </p:grpSpPr>
        <p:sp>
          <p:nvSpPr>
            <p:cNvPr id="5" name="Google Shape;4720;p70">
              <a:extLst>
                <a:ext uri="{FF2B5EF4-FFF2-40B4-BE49-F238E27FC236}">
                  <a16:creationId xmlns:a16="http://schemas.microsoft.com/office/drawing/2014/main" id="{42B094E0-EA5F-D42A-2C49-909F2F002686}"/>
                </a:ext>
              </a:extLst>
            </p:cNvPr>
            <p:cNvSpPr/>
            <p:nvPr/>
          </p:nvSpPr>
          <p:spPr>
            <a:xfrm>
              <a:off x="1760237" y="3065188"/>
              <a:ext cx="13563" cy="21771"/>
            </a:xfrm>
            <a:custGeom>
              <a:avLst/>
              <a:gdLst/>
              <a:ahLst/>
              <a:cxnLst/>
              <a:rect l="l" t="t" r="r" b="b"/>
              <a:pathLst>
                <a:path w="309" h="496" extrusionOk="0">
                  <a:moveTo>
                    <a:pt x="154" y="0"/>
                  </a:moveTo>
                  <a:cubicBezTo>
                    <a:pt x="77" y="0"/>
                    <a:pt x="0" y="77"/>
                    <a:pt x="0" y="154"/>
                  </a:cubicBezTo>
                  <a:lnTo>
                    <a:pt x="0" y="352"/>
                  </a:lnTo>
                  <a:cubicBezTo>
                    <a:pt x="0" y="429"/>
                    <a:pt x="77" y="495"/>
                    <a:pt x="154" y="495"/>
                  </a:cubicBezTo>
                  <a:cubicBezTo>
                    <a:pt x="242" y="495"/>
                    <a:pt x="308" y="429"/>
                    <a:pt x="308" y="352"/>
                  </a:cubicBezTo>
                  <a:lnTo>
                    <a:pt x="308" y="154"/>
                  </a:lnTo>
                  <a:cubicBezTo>
                    <a:pt x="308" y="77"/>
                    <a:pt x="242"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721;p70">
              <a:extLst>
                <a:ext uri="{FF2B5EF4-FFF2-40B4-BE49-F238E27FC236}">
                  <a16:creationId xmlns:a16="http://schemas.microsoft.com/office/drawing/2014/main" id="{EDD80842-8AE2-91AF-585A-F9DD07EB0E09}"/>
                </a:ext>
              </a:extLst>
            </p:cNvPr>
            <p:cNvSpPr/>
            <p:nvPr/>
          </p:nvSpPr>
          <p:spPr>
            <a:xfrm>
              <a:off x="1938352" y="3065188"/>
              <a:ext cx="13563" cy="21771"/>
            </a:xfrm>
            <a:custGeom>
              <a:avLst/>
              <a:gdLst/>
              <a:ahLst/>
              <a:cxnLst/>
              <a:rect l="l" t="t" r="r" b="b"/>
              <a:pathLst>
                <a:path w="309" h="496" extrusionOk="0">
                  <a:moveTo>
                    <a:pt x="154" y="0"/>
                  </a:moveTo>
                  <a:cubicBezTo>
                    <a:pt x="66" y="0"/>
                    <a:pt x="0" y="66"/>
                    <a:pt x="0" y="154"/>
                  </a:cubicBezTo>
                  <a:lnTo>
                    <a:pt x="0" y="341"/>
                  </a:lnTo>
                  <a:cubicBezTo>
                    <a:pt x="0" y="429"/>
                    <a:pt x="66" y="495"/>
                    <a:pt x="154" y="495"/>
                  </a:cubicBezTo>
                  <a:cubicBezTo>
                    <a:pt x="242" y="495"/>
                    <a:pt x="308" y="429"/>
                    <a:pt x="308" y="341"/>
                  </a:cubicBezTo>
                  <a:lnTo>
                    <a:pt x="308" y="154"/>
                  </a:lnTo>
                  <a:cubicBezTo>
                    <a:pt x="308" y="66"/>
                    <a:pt x="242" y="0"/>
                    <a:pt x="1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722;p70">
              <a:extLst>
                <a:ext uri="{FF2B5EF4-FFF2-40B4-BE49-F238E27FC236}">
                  <a16:creationId xmlns:a16="http://schemas.microsoft.com/office/drawing/2014/main" id="{08F3C62B-6C7A-73C2-79B5-D023305F6CA7}"/>
                </a:ext>
              </a:extLst>
            </p:cNvPr>
            <p:cNvSpPr/>
            <p:nvPr/>
          </p:nvSpPr>
          <p:spPr>
            <a:xfrm>
              <a:off x="1815278" y="2841161"/>
              <a:ext cx="81113" cy="133784"/>
            </a:xfrm>
            <a:custGeom>
              <a:avLst/>
              <a:gdLst/>
              <a:ahLst/>
              <a:cxnLst/>
              <a:rect l="l" t="t" r="r" b="b"/>
              <a:pathLst>
                <a:path w="1848" h="3048" extrusionOk="0">
                  <a:moveTo>
                    <a:pt x="922" y="298"/>
                  </a:moveTo>
                  <a:cubicBezTo>
                    <a:pt x="1265" y="298"/>
                    <a:pt x="1551" y="569"/>
                    <a:pt x="1551" y="915"/>
                  </a:cubicBezTo>
                  <a:cubicBezTo>
                    <a:pt x="1551" y="1091"/>
                    <a:pt x="1474" y="1244"/>
                    <a:pt x="1353" y="1365"/>
                  </a:cubicBezTo>
                  <a:cubicBezTo>
                    <a:pt x="1221" y="1497"/>
                    <a:pt x="1144" y="1662"/>
                    <a:pt x="1144" y="1849"/>
                  </a:cubicBezTo>
                  <a:lnTo>
                    <a:pt x="1144" y="1882"/>
                  </a:lnTo>
                  <a:lnTo>
                    <a:pt x="715" y="1882"/>
                  </a:lnTo>
                  <a:lnTo>
                    <a:pt x="715" y="1849"/>
                  </a:lnTo>
                  <a:cubicBezTo>
                    <a:pt x="715" y="1662"/>
                    <a:pt x="649" y="1486"/>
                    <a:pt x="517" y="1365"/>
                  </a:cubicBezTo>
                  <a:cubicBezTo>
                    <a:pt x="374" y="1244"/>
                    <a:pt x="308" y="1069"/>
                    <a:pt x="319" y="893"/>
                  </a:cubicBezTo>
                  <a:lnTo>
                    <a:pt x="319" y="882"/>
                  </a:lnTo>
                  <a:cubicBezTo>
                    <a:pt x="330" y="574"/>
                    <a:pt x="594" y="310"/>
                    <a:pt x="902" y="299"/>
                  </a:cubicBezTo>
                  <a:cubicBezTo>
                    <a:pt x="909" y="299"/>
                    <a:pt x="915" y="298"/>
                    <a:pt x="922" y="298"/>
                  </a:cubicBezTo>
                  <a:close/>
                  <a:moveTo>
                    <a:pt x="1386" y="2179"/>
                  </a:moveTo>
                  <a:lnTo>
                    <a:pt x="1386" y="2366"/>
                  </a:lnTo>
                  <a:cubicBezTo>
                    <a:pt x="1386" y="2575"/>
                    <a:pt x="1221" y="2751"/>
                    <a:pt x="1012" y="2751"/>
                  </a:cubicBezTo>
                  <a:lnTo>
                    <a:pt x="847" y="2751"/>
                  </a:lnTo>
                  <a:cubicBezTo>
                    <a:pt x="638" y="2751"/>
                    <a:pt x="473" y="2575"/>
                    <a:pt x="473" y="2366"/>
                  </a:cubicBezTo>
                  <a:lnTo>
                    <a:pt x="473" y="2179"/>
                  </a:lnTo>
                  <a:close/>
                  <a:moveTo>
                    <a:pt x="931" y="1"/>
                  </a:moveTo>
                  <a:cubicBezTo>
                    <a:pt x="917" y="1"/>
                    <a:pt x="904" y="1"/>
                    <a:pt x="891" y="2"/>
                  </a:cubicBezTo>
                  <a:cubicBezTo>
                    <a:pt x="429" y="24"/>
                    <a:pt x="44" y="398"/>
                    <a:pt x="11" y="871"/>
                  </a:cubicBezTo>
                  <a:cubicBezTo>
                    <a:pt x="0" y="1146"/>
                    <a:pt x="110" y="1409"/>
                    <a:pt x="308" y="1585"/>
                  </a:cubicBezTo>
                  <a:cubicBezTo>
                    <a:pt x="374" y="1651"/>
                    <a:pt x="418" y="1750"/>
                    <a:pt x="418" y="1849"/>
                  </a:cubicBezTo>
                  <a:lnTo>
                    <a:pt x="418" y="1882"/>
                  </a:lnTo>
                  <a:cubicBezTo>
                    <a:pt x="286" y="1893"/>
                    <a:pt x="165" y="2003"/>
                    <a:pt x="165" y="2146"/>
                  </a:cubicBezTo>
                  <a:lnTo>
                    <a:pt x="165" y="2366"/>
                  </a:lnTo>
                  <a:cubicBezTo>
                    <a:pt x="165" y="2740"/>
                    <a:pt x="473" y="3048"/>
                    <a:pt x="847" y="3048"/>
                  </a:cubicBezTo>
                  <a:lnTo>
                    <a:pt x="1012" y="3048"/>
                  </a:lnTo>
                  <a:cubicBezTo>
                    <a:pt x="1386" y="3048"/>
                    <a:pt x="1694" y="2740"/>
                    <a:pt x="1694" y="2366"/>
                  </a:cubicBezTo>
                  <a:lnTo>
                    <a:pt x="1694" y="2146"/>
                  </a:lnTo>
                  <a:cubicBezTo>
                    <a:pt x="1694" y="2003"/>
                    <a:pt x="1584" y="1893"/>
                    <a:pt x="1441" y="1882"/>
                  </a:cubicBezTo>
                  <a:lnTo>
                    <a:pt x="1441" y="1849"/>
                  </a:lnTo>
                  <a:cubicBezTo>
                    <a:pt x="1441" y="1750"/>
                    <a:pt x="1485" y="1651"/>
                    <a:pt x="1562" y="1585"/>
                  </a:cubicBezTo>
                  <a:cubicBezTo>
                    <a:pt x="1749" y="1409"/>
                    <a:pt x="1848" y="1167"/>
                    <a:pt x="1848" y="915"/>
                  </a:cubicBezTo>
                  <a:cubicBezTo>
                    <a:pt x="1848" y="411"/>
                    <a:pt x="1440" y="1"/>
                    <a:pt x="9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723;p70">
              <a:extLst>
                <a:ext uri="{FF2B5EF4-FFF2-40B4-BE49-F238E27FC236}">
                  <a16:creationId xmlns:a16="http://schemas.microsoft.com/office/drawing/2014/main" id="{68D70C57-BC88-AF87-4C06-E3576DB52751}"/>
                </a:ext>
              </a:extLst>
            </p:cNvPr>
            <p:cNvSpPr/>
            <p:nvPr/>
          </p:nvSpPr>
          <p:spPr>
            <a:xfrm>
              <a:off x="1849514" y="2883210"/>
              <a:ext cx="13080" cy="22736"/>
            </a:xfrm>
            <a:custGeom>
              <a:avLst/>
              <a:gdLst/>
              <a:ahLst/>
              <a:cxnLst/>
              <a:rect l="l" t="t" r="r" b="b"/>
              <a:pathLst>
                <a:path w="298" h="518" extrusionOk="0">
                  <a:moveTo>
                    <a:pt x="155" y="1"/>
                  </a:moveTo>
                  <a:cubicBezTo>
                    <a:pt x="67" y="1"/>
                    <a:pt x="1" y="67"/>
                    <a:pt x="1" y="155"/>
                  </a:cubicBezTo>
                  <a:lnTo>
                    <a:pt x="1" y="363"/>
                  </a:lnTo>
                  <a:cubicBezTo>
                    <a:pt x="1" y="451"/>
                    <a:pt x="67" y="517"/>
                    <a:pt x="155" y="517"/>
                  </a:cubicBezTo>
                  <a:cubicBezTo>
                    <a:pt x="232" y="517"/>
                    <a:pt x="298" y="451"/>
                    <a:pt x="298" y="363"/>
                  </a:cubicBezTo>
                  <a:lnTo>
                    <a:pt x="298" y="155"/>
                  </a:lnTo>
                  <a:cubicBezTo>
                    <a:pt x="298" y="67"/>
                    <a:pt x="232" y="1"/>
                    <a:pt x="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724;p70">
              <a:extLst>
                <a:ext uri="{FF2B5EF4-FFF2-40B4-BE49-F238E27FC236}">
                  <a16:creationId xmlns:a16="http://schemas.microsoft.com/office/drawing/2014/main" id="{0924736A-3720-37B5-8F09-6B9237392709}"/>
                </a:ext>
              </a:extLst>
            </p:cNvPr>
            <p:cNvSpPr/>
            <p:nvPr/>
          </p:nvSpPr>
          <p:spPr>
            <a:xfrm>
              <a:off x="1873172" y="2953745"/>
              <a:ext cx="208577" cy="330159"/>
            </a:xfrm>
            <a:custGeom>
              <a:avLst/>
              <a:gdLst/>
              <a:ahLst/>
              <a:cxnLst/>
              <a:rect l="l" t="t" r="r" b="b"/>
              <a:pathLst>
                <a:path w="4752" h="7522" extrusionOk="0">
                  <a:moveTo>
                    <a:pt x="3157" y="2243"/>
                  </a:moveTo>
                  <a:cubicBezTo>
                    <a:pt x="3157" y="2243"/>
                    <a:pt x="3157" y="2243"/>
                    <a:pt x="3157" y="2254"/>
                  </a:cubicBezTo>
                  <a:lnTo>
                    <a:pt x="3157" y="3991"/>
                  </a:lnTo>
                  <a:cubicBezTo>
                    <a:pt x="3157" y="4233"/>
                    <a:pt x="3366" y="4442"/>
                    <a:pt x="3608" y="4442"/>
                  </a:cubicBezTo>
                  <a:cubicBezTo>
                    <a:pt x="3641" y="4442"/>
                    <a:pt x="3674" y="4431"/>
                    <a:pt x="3718" y="4431"/>
                  </a:cubicBezTo>
                  <a:lnTo>
                    <a:pt x="3718" y="5971"/>
                  </a:lnTo>
                  <a:lnTo>
                    <a:pt x="2233" y="5971"/>
                  </a:lnTo>
                  <a:lnTo>
                    <a:pt x="2233" y="5102"/>
                  </a:lnTo>
                  <a:lnTo>
                    <a:pt x="2827" y="5102"/>
                  </a:lnTo>
                  <a:cubicBezTo>
                    <a:pt x="2915" y="5102"/>
                    <a:pt x="2981" y="5036"/>
                    <a:pt x="2981" y="4948"/>
                  </a:cubicBezTo>
                  <a:cubicBezTo>
                    <a:pt x="2981" y="4871"/>
                    <a:pt x="2904" y="4805"/>
                    <a:pt x="2827" y="4805"/>
                  </a:cubicBezTo>
                  <a:lnTo>
                    <a:pt x="1804" y="4805"/>
                  </a:lnTo>
                  <a:cubicBezTo>
                    <a:pt x="1562" y="4805"/>
                    <a:pt x="1353" y="4706"/>
                    <a:pt x="1188" y="4563"/>
                  </a:cubicBezTo>
                  <a:cubicBezTo>
                    <a:pt x="1716" y="4519"/>
                    <a:pt x="2090" y="4189"/>
                    <a:pt x="2112" y="4167"/>
                  </a:cubicBezTo>
                  <a:cubicBezTo>
                    <a:pt x="2167" y="4112"/>
                    <a:pt x="2178" y="4024"/>
                    <a:pt x="2123" y="3958"/>
                  </a:cubicBezTo>
                  <a:cubicBezTo>
                    <a:pt x="2094" y="3924"/>
                    <a:pt x="2054" y="3907"/>
                    <a:pt x="2012" y="3907"/>
                  </a:cubicBezTo>
                  <a:cubicBezTo>
                    <a:pt x="1974" y="3907"/>
                    <a:pt x="1935" y="3921"/>
                    <a:pt x="1903" y="3947"/>
                  </a:cubicBezTo>
                  <a:cubicBezTo>
                    <a:pt x="1903" y="3947"/>
                    <a:pt x="1550" y="4263"/>
                    <a:pt x="1092" y="4263"/>
                  </a:cubicBezTo>
                  <a:cubicBezTo>
                    <a:pt x="1052" y="4263"/>
                    <a:pt x="1010" y="4260"/>
                    <a:pt x="968" y="4255"/>
                  </a:cubicBezTo>
                  <a:cubicBezTo>
                    <a:pt x="913" y="4145"/>
                    <a:pt x="891" y="4013"/>
                    <a:pt x="891" y="3881"/>
                  </a:cubicBezTo>
                  <a:cubicBezTo>
                    <a:pt x="891" y="3705"/>
                    <a:pt x="792" y="3551"/>
                    <a:pt x="638" y="3474"/>
                  </a:cubicBezTo>
                  <a:lnTo>
                    <a:pt x="463" y="3386"/>
                  </a:lnTo>
                  <a:lnTo>
                    <a:pt x="781" y="2957"/>
                  </a:lnTo>
                  <a:cubicBezTo>
                    <a:pt x="847" y="2869"/>
                    <a:pt x="891" y="2759"/>
                    <a:pt x="891" y="2638"/>
                  </a:cubicBezTo>
                  <a:lnTo>
                    <a:pt x="891" y="2243"/>
                  </a:lnTo>
                  <a:close/>
                  <a:moveTo>
                    <a:pt x="3993" y="6267"/>
                  </a:moveTo>
                  <a:lnTo>
                    <a:pt x="3993" y="6839"/>
                  </a:lnTo>
                  <a:cubicBezTo>
                    <a:pt x="3993" y="6861"/>
                    <a:pt x="3982" y="6872"/>
                    <a:pt x="3960" y="6883"/>
                  </a:cubicBezTo>
                  <a:lnTo>
                    <a:pt x="2871" y="7213"/>
                  </a:lnTo>
                  <a:lnTo>
                    <a:pt x="2849" y="7213"/>
                  </a:lnTo>
                  <a:lnTo>
                    <a:pt x="1760" y="6883"/>
                  </a:lnTo>
                  <a:cubicBezTo>
                    <a:pt x="1738" y="6872"/>
                    <a:pt x="1727" y="6861"/>
                    <a:pt x="1727" y="6839"/>
                  </a:cubicBezTo>
                  <a:lnTo>
                    <a:pt x="1727" y="6267"/>
                  </a:lnTo>
                  <a:close/>
                  <a:moveTo>
                    <a:pt x="738" y="1"/>
                  </a:moveTo>
                  <a:cubicBezTo>
                    <a:pt x="691" y="1"/>
                    <a:pt x="643" y="25"/>
                    <a:pt x="617" y="65"/>
                  </a:cubicBezTo>
                  <a:cubicBezTo>
                    <a:pt x="562" y="131"/>
                    <a:pt x="584" y="219"/>
                    <a:pt x="649" y="274"/>
                  </a:cubicBezTo>
                  <a:lnTo>
                    <a:pt x="1166" y="648"/>
                  </a:lnTo>
                  <a:lnTo>
                    <a:pt x="957" y="648"/>
                  </a:lnTo>
                  <a:cubicBezTo>
                    <a:pt x="430" y="648"/>
                    <a:pt x="1" y="1077"/>
                    <a:pt x="1" y="1605"/>
                  </a:cubicBezTo>
                  <a:cubicBezTo>
                    <a:pt x="1" y="1935"/>
                    <a:pt x="265" y="2210"/>
                    <a:pt x="595" y="2243"/>
                  </a:cubicBezTo>
                  <a:lnTo>
                    <a:pt x="595" y="2638"/>
                  </a:lnTo>
                  <a:cubicBezTo>
                    <a:pt x="595" y="2693"/>
                    <a:pt x="573" y="2737"/>
                    <a:pt x="540" y="2781"/>
                  </a:cubicBezTo>
                  <a:lnTo>
                    <a:pt x="210" y="3232"/>
                  </a:lnTo>
                  <a:cubicBezTo>
                    <a:pt x="166" y="3298"/>
                    <a:pt x="144" y="3375"/>
                    <a:pt x="166" y="3463"/>
                  </a:cubicBezTo>
                  <a:cubicBezTo>
                    <a:pt x="188" y="3540"/>
                    <a:pt x="243" y="3606"/>
                    <a:pt x="309" y="3650"/>
                  </a:cubicBezTo>
                  <a:lnTo>
                    <a:pt x="507" y="3738"/>
                  </a:lnTo>
                  <a:cubicBezTo>
                    <a:pt x="562" y="3771"/>
                    <a:pt x="595" y="3826"/>
                    <a:pt x="595" y="3892"/>
                  </a:cubicBezTo>
                  <a:cubicBezTo>
                    <a:pt x="595" y="4552"/>
                    <a:pt x="1133" y="5102"/>
                    <a:pt x="1804" y="5102"/>
                  </a:cubicBezTo>
                  <a:lnTo>
                    <a:pt x="1936" y="5102"/>
                  </a:lnTo>
                  <a:lnTo>
                    <a:pt x="1936" y="5971"/>
                  </a:lnTo>
                  <a:lnTo>
                    <a:pt x="1672" y="5971"/>
                  </a:lnTo>
                  <a:cubicBezTo>
                    <a:pt x="1529" y="5971"/>
                    <a:pt x="1419" y="6081"/>
                    <a:pt x="1419" y="6212"/>
                  </a:cubicBezTo>
                  <a:lnTo>
                    <a:pt x="1419" y="6839"/>
                  </a:lnTo>
                  <a:cubicBezTo>
                    <a:pt x="1419" y="6993"/>
                    <a:pt x="1518" y="7125"/>
                    <a:pt x="1672" y="7169"/>
                  </a:cubicBezTo>
                  <a:lnTo>
                    <a:pt x="2761" y="7499"/>
                  </a:lnTo>
                  <a:cubicBezTo>
                    <a:pt x="2794" y="7510"/>
                    <a:pt x="2827" y="7521"/>
                    <a:pt x="2860" y="7521"/>
                  </a:cubicBezTo>
                  <a:cubicBezTo>
                    <a:pt x="2893" y="7521"/>
                    <a:pt x="2926" y="7510"/>
                    <a:pt x="2959" y="7499"/>
                  </a:cubicBezTo>
                  <a:lnTo>
                    <a:pt x="4048" y="7169"/>
                  </a:lnTo>
                  <a:cubicBezTo>
                    <a:pt x="4191" y="7125"/>
                    <a:pt x="4290" y="6993"/>
                    <a:pt x="4290" y="6839"/>
                  </a:cubicBezTo>
                  <a:lnTo>
                    <a:pt x="4290" y="6212"/>
                  </a:lnTo>
                  <a:cubicBezTo>
                    <a:pt x="4290" y="6081"/>
                    <a:pt x="4180" y="5971"/>
                    <a:pt x="4048" y="5971"/>
                  </a:cubicBezTo>
                  <a:lnTo>
                    <a:pt x="4015" y="5971"/>
                  </a:lnTo>
                  <a:lnTo>
                    <a:pt x="4015" y="4365"/>
                  </a:lnTo>
                  <a:cubicBezTo>
                    <a:pt x="4444" y="4200"/>
                    <a:pt x="4751" y="3782"/>
                    <a:pt x="4751" y="3287"/>
                  </a:cubicBezTo>
                  <a:lnTo>
                    <a:pt x="4751" y="2660"/>
                  </a:lnTo>
                  <a:cubicBezTo>
                    <a:pt x="4751" y="2572"/>
                    <a:pt x="4685" y="2506"/>
                    <a:pt x="4608" y="2506"/>
                  </a:cubicBezTo>
                  <a:cubicBezTo>
                    <a:pt x="4520" y="2506"/>
                    <a:pt x="4455" y="2572"/>
                    <a:pt x="4455" y="2660"/>
                  </a:cubicBezTo>
                  <a:lnTo>
                    <a:pt x="4455" y="3287"/>
                  </a:lnTo>
                  <a:cubicBezTo>
                    <a:pt x="4455" y="3760"/>
                    <a:pt x="4070" y="4134"/>
                    <a:pt x="3608" y="4134"/>
                  </a:cubicBezTo>
                  <a:cubicBezTo>
                    <a:pt x="3531" y="4134"/>
                    <a:pt x="3465" y="4068"/>
                    <a:pt x="3465" y="3991"/>
                  </a:cubicBezTo>
                  <a:lnTo>
                    <a:pt x="3465" y="2254"/>
                  </a:lnTo>
                  <a:cubicBezTo>
                    <a:pt x="3465" y="2078"/>
                    <a:pt x="3322" y="1946"/>
                    <a:pt x="3157" y="1946"/>
                  </a:cubicBezTo>
                  <a:lnTo>
                    <a:pt x="638" y="1946"/>
                  </a:lnTo>
                  <a:cubicBezTo>
                    <a:pt x="452" y="1946"/>
                    <a:pt x="298" y="1792"/>
                    <a:pt x="298" y="1605"/>
                  </a:cubicBezTo>
                  <a:cubicBezTo>
                    <a:pt x="298" y="1242"/>
                    <a:pt x="595" y="945"/>
                    <a:pt x="946" y="945"/>
                  </a:cubicBezTo>
                  <a:lnTo>
                    <a:pt x="1573" y="945"/>
                  </a:lnTo>
                  <a:lnTo>
                    <a:pt x="2420" y="1572"/>
                  </a:lnTo>
                  <a:cubicBezTo>
                    <a:pt x="2442" y="1583"/>
                    <a:pt x="2475" y="1594"/>
                    <a:pt x="2508" y="1594"/>
                  </a:cubicBezTo>
                  <a:cubicBezTo>
                    <a:pt x="2552" y="1594"/>
                    <a:pt x="2596" y="1572"/>
                    <a:pt x="2629" y="1539"/>
                  </a:cubicBezTo>
                  <a:cubicBezTo>
                    <a:pt x="2684" y="1462"/>
                    <a:pt x="2662" y="1374"/>
                    <a:pt x="2596" y="1330"/>
                  </a:cubicBezTo>
                  <a:lnTo>
                    <a:pt x="2090" y="945"/>
                  </a:lnTo>
                  <a:lnTo>
                    <a:pt x="3608" y="945"/>
                  </a:lnTo>
                  <a:cubicBezTo>
                    <a:pt x="4070" y="945"/>
                    <a:pt x="4455" y="1330"/>
                    <a:pt x="4455" y="1792"/>
                  </a:cubicBezTo>
                  <a:lnTo>
                    <a:pt x="4455" y="2056"/>
                  </a:lnTo>
                  <a:cubicBezTo>
                    <a:pt x="4455" y="2144"/>
                    <a:pt x="4520" y="2210"/>
                    <a:pt x="4608" y="2210"/>
                  </a:cubicBezTo>
                  <a:cubicBezTo>
                    <a:pt x="4685" y="2210"/>
                    <a:pt x="4751" y="2144"/>
                    <a:pt x="4751" y="2056"/>
                  </a:cubicBezTo>
                  <a:lnTo>
                    <a:pt x="4751" y="1792"/>
                  </a:lnTo>
                  <a:cubicBezTo>
                    <a:pt x="4751" y="1165"/>
                    <a:pt x="4246" y="648"/>
                    <a:pt x="3608" y="648"/>
                  </a:cubicBezTo>
                  <a:lnTo>
                    <a:pt x="3542" y="648"/>
                  </a:lnTo>
                  <a:lnTo>
                    <a:pt x="3630" y="494"/>
                  </a:lnTo>
                  <a:cubicBezTo>
                    <a:pt x="3674" y="428"/>
                    <a:pt x="3652" y="329"/>
                    <a:pt x="3586" y="285"/>
                  </a:cubicBezTo>
                  <a:cubicBezTo>
                    <a:pt x="3559" y="270"/>
                    <a:pt x="3532" y="263"/>
                    <a:pt x="3505" y="263"/>
                  </a:cubicBezTo>
                  <a:cubicBezTo>
                    <a:pt x="3454" y="263"/>
                    <a:pt x="3406" y="289"/>
                    <a:pt x="3377" y="340"/>
                  </a:cubicBezTo>
                  <a:lnTo>
                    <a:pt x="3245" y="538"/>
                  </a:lnTo>
                  <a:lnTo>
                    <a:pt x="3069" y="318"/>
                  </a:lnTo>
                  <a:cubicBezTo>
                    <a:pt x="3045" y="282"/>
                    <a:pt x="3004" y="265"/>
                    <a:pt x="2961" y="265"/>
                  </a:cubicBezTo>
                  <a:cubicBezTo>
                    <a:pt x="2926" y="265"/>
                    <a:pt x="2890" y="276"/>
                    <a:pt x="2860" y="296"/>
                  </a:cubicBezTo>
                  <a:cubicBezTo>
                    <a:pt x="2794" y="351"/>
                    <a:pt x="2783" y="450"/>
                    <a:pt x="2838" y="516"/>
                  </a:cubicBezTo>
                  <a:lnTo>
                    <a:pt x="2948" y="648"/>
                  </a:lnTo>
                  <a:lnTo>
                    <a:pt x="1672" y="648"/>
                  </a:lnTo>
                  <a:lnTo>
                    <a:pt x="825" y="32"/>
                  </a:lnTo>
                  <a:cubicBezTo>
                    <a:pt x="800" y="11"/>
                    <a:pt x="769" y="1"/>
                    <a:pt x="7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725;p70">
              <a:extLst>
                <a:ext uri="{FF2B5EF4-FFF2-40B4-BE49-F238E27FC236}">
                  <a16:creationId xmlns:a16="http://schemas.microsoft.com/office/drawing/2014/main" id="{52E22380-73ED-98F9-104A-C57069E151AA}"/>
                </a:ext>
              </a:extLst>
            </p:cNvPr>
            <p:cNvSpPr/>
            <p:nvPr/>
          </p:nvSpPr>
          <p:spPr>
            <a:xfrm>
              <a:off x="1630403" y="2953965"/>
              <a:ext cx="208533" cy="329940"/>
            </a:xfrm>
            <a:custGeom>
              <a:avLst/>
              <a:gdLst/>
              <a:ahLst/>
              <a:cxnLst/>
              <a:rect l="l" t="t" r="r" b="b"/>
              <a:pathLst>
                <a:path w="4751" h="7517" extrusionOk="0">
                  <a:moveTo>
                    <a:pt x="3860" y="2238"/>
                  </a:moveTo>
                  <a:lnTo>
                    <a:pt x="3860" y="2633"/>
                  </a:lnTo>
                  <a:cubicBezTo>
                    <a:pt x="3860" y="2754"/>
                    <a:pt x="3893" y="2864"/>
                    <a:pt x="3970" y="2952"/>
                  </a:cubicBezTo>
                  <a:lnTo>
                    <a:pt x="4278" y="3381"/>
                  </a:lnTo>
                  <a:lnTo>
                    <a:pt x="4289" y="3381"/>
                  </a:lnTo>
                  <a:lnTo>
                    <a:pt x="4113" y="3469"/>
                  </a:lnTo>
                  <a:cubicBezTo>
                    <a:pt x="3959" y="3546"/>
                    <a:pt x="3860" y="3711"/>
                    <a:pt x="3860" y="3876"/>
                  </a:cubicBezTo>
                  <a:cubicBezTo>
                    <a:pt x="3860" y="4008"/>
                    <a:pt x="3838" y="4140"/>
                    <a:pt x="3783" y="4250"/>
                  </a:cubicBezTo>
                  <a:cubicBezTo>
                    <a:pt x="3740" y="4255"/>
                    <a:pt x="3698" y="4258"/>
                    <a:pt x="3656" y="4258"/>
                  </a:cubicBezTo>
                  <a:cubicBezTo>
                    <a:pt x="3200" y="4258"/>
                    <a:pt x="2847" y="3952"/>
                    <a:pt x="2837" y="3942"/>
                  </a:cubicBezTo>
                  <a:cubicBezTo>
                    <a:pt x="2811" y="3916"/>
                    <a:pt x="2775" y="3902"/>
                    <a:pt x="2738" y="3902"/>
                  </a:cubicBezTo>
                  <a:cubicBezTo>
                    <a:pt x="2698" y="3902"/>
                    <a:pt x="2657" y="3919"/>
                    <a:pt x="2628" y="3953"/>
                  </a:cubicBezTo>
                  <a:cubicBezTo>
                    <a:pt x="2573" y="4019"/>
                    <a:pt x="2573" y="4107"/>
                    <a:pt x="2639" y="4162"/>
                  </a:cubicBezTo>
                  <a:cubicBezTo>
                    <a:pt x="2661" y="4184"/>
                    <a:pt x="3035" y="4514"/>
                    <a:pt x="3563" y="4558"/>
                  </a:cubicBezTo>
                  <a:cubicBezTo>
                    <a:pt x="3398" y="4701"/>
                    <a:pt x="3189" y="4800"/>
                    <a:pt x="2947" y="4800"/>
                  </a:cubicBezTo>
                  <a:lnTo>
                    <a:pt x="1925" y="4800"/>
                  </a:lnTo>
                  <a:cubicBezTo>
                    <a:pt x="1837" y="4800"/>
                    <a:pt x="1771" y="4866"/>
                    <a:pt x="1771" y="4943"/>
                  </a:cubicBezTo>
                  <a:cubicBezTo>
                    <a:pt x="1771" y="5031"/>
                    <a:pt x="1837" y="5097"/>
                    <a:pt x="1925" y="5097"/>
                  </a:cubicBezTo>
                  <a:lnTo>
                    <a:pt x="2518" y="5097"/>
                  </a:lnTo>
                  <a:lnTo>
                    <a:pt x="2518" y="5966"/>
                  </a:lnTo>
                  <a:lnTo>
                    <a:pt x="1034" y="5966"/>
                  </a:lnTo>
                  <a:lnTo>
                    <a:pt x="1034" y="4426"/>
                  </a:lnTo>
                  <a:cubicBezTo>
                    <a:pt x="1078" y="4426"/>
                    <a:pt x="1111" y="4437"/>
                    <a:pt x="1144" y="4437"/>
                  </a:cubicBezTo>
                  <a:cubicBezTo>
                    <a:pt x="1386" y="4437"/>
                    <a:pt x="1595" y="4228"/>
                    <a:pt x="1595" y="3986"/>
                  </a:cubicBezTo>
                  <a:lnTo>
                    <a:pt x="1595" y="2249"/>
                  </a:lnTo>
                  <a:cubicBezTo>
                    <a:pt x="1595" y="2249"/>
                    <a:pt x="1595" y="2238"/>
                    <a:pt x="1595" y="2238"/>
                  </a:cubicBezTo>
                  <a:close/>
                  <a:moveTo>
                    <a:pt x="4015" y="1"/>
                  </a:moveTo>
                  <a:cubicBezTo>
                    <a:pt x="3984" y="1"/>
                    <a:pt x="3952" y="10"/>
                    <a:pt x="3926" y="27"/>
                  </a:cubicBezTo>
                  <a:lnTo>
                    <a:pt x="3079" y="643"/>
                  </a:lnTo>
                  <a:lnTo>
                    <a:pt x="1804" y="643"/>
                  </a:lnTo>
                  <a:lnTo>
                    <a:pt x="1914" y="511"/>
                  </a:lnTo>
                  <a:cubicBezTo>
                    <a:pt x="1969" y="445"/>
                    <a:pt x="1958" y="346"/>
                    <a:pt x="1892" y="291"/>
                  </a:cubicBezTo>
                  <a:cubicBezTo>
                    <a:pt x="1862" y="271"/>
                    <a:pt x="1828" y="260"/>
                    <a:pt x="1794" y="260"/>
                  </a:cubicBezTo>
                  <a:cubicBezTo>
                    <a:pt x="1753" y="260"/>
                    <a:pt x="1713" y="277"/>
                    <a:pt x="1683" y="313"/>
                  </a:cubicBezTo>
                  <a:lnTo>
                    <a:pt x="1507" y="533"/>
                  </a:lnTo>
                  <a:lnTo>
                    <a:pt x="1386" y="335"/>
                  </a:lnTo>
                  <a:cubicBezTo>
                    <a:pt x="1357" y="284"/>
                    <a:pt x="1304" y="258"/>
                    <a:pt x="1253" y="258"/>
                  </a:cubicBezTo>
                  <a:cubicBezTo>
                    <a:pt x="1226" y="258"/>
                    <a:pt x="1199" y="265"/>
                    <a:pt x="1177" y="280"/>
                  </a:cubicBezTo>
                  <a:cubicBezTo>
                    <a:pt x="1100" y="324"/>
                    <a:pt x="1078" y="423"/>
                    <a:pt x="1122" y="489"/>
                  </a:cubicBezTo>
                  <a:lnTo>
                    <a:pt x="1221" y="643"/>
                  </a:lnTo>
                  <a:lnTo>
                    <a:pt x="1144" y="643"/>
                  </a:lnTo>
                  <a:cubicBezTo>
                    <a:pt x="517" y="643"/>
                    <a:pt x="0" y="1160"/>
                    <a:pt x="0" y="1787"/>
                  </a:cubicBezTo>
                  <a:lnTo>
                    <a:pt x="0" y="2117"/>
                  </a:lnTo>
                  <a:cubicBezTo>
                    <a:pt x="0" y="2205"/>
                    <a:pt x="66" y="2271"/>
                    <a:pt x="154" y="2271"/>
                  </a:cubicBezTo>
                  <a:cubicBezTo>
                    <a:pt x="231" y="2271"/>
                    <a:pt x="297" y="2205"/>
                    <a:pt x="297" y="2117"/>
                  </a:cubicBezTo>
                  <a:lnTo>
                    <a:pt x="297" y="1787"/>
                  </a:lnTo>
                  <a:cubicBezTo>
                    <a:pt x="297" y="1325"/>
                    <a:pt x="682" y="951"/>
                    <a:pt x="1144" y="951"/>
                  </a:cubicBezTo>
                  <a:lnTo>
                    <a:pt x="2672" y="951"/>
                  </a:lnTo>
                  <a:lnTo>
                    <a:pt x="2156" y="1325"/>
                  </a:lnTo>
                  <a:cubicBezTo>
                    <a:pt x="2090" y="1369"/>
                    <a:pt x="2079" y="1468"/>
                    <a:pt x="2123" y="1534"/>
                  </a:cubicBezTo>
                  <a:cubicBezTo>
                    <a:pt x="2156" y="1567"/>
                    <a:pt x="2200" y="1589"/>
                    <a:pt x="2244" y="1589"/>
                  </a:cubicBezTo>
                  <a:cubicBezTo>
                    <a:pt x="2277" y="1589"/>
                    <a:pt x="2309" y="1589"/>
                    <a:pt x="2342" y="1567"/>
                  </a:cubicBezTo>
                  <a:lnTo>
                    <a:pt x="3178" y="951"/>
                  </a:lnTo>
                  <a:lnTo>
                    <a:pt x="3805" y="951"/>
                  </a:lnTo>
                  <a:cubicBezTo>
                    <a:pt x="4168" y="951"/>
                    <a:pt x="4454" y="1237"/>
                    <a:pt x="4454" y="1600"/>
                  </a:cubicBezTo>
                  <a:cubicBezTo>
                    <a:pt x="4454" y="1787"/>
                    <a:pt x="4300" y="1941"/>
                    <a:pt x="4113" y="1941"/>
                  </a:cubicBezTo>
                  <a:lnTo>
                    <a:pt x="1595" y="1941"/>
                  </a:lnTo>
                  <a:cubicBezTo>
                    <a:pt x="1430" y="1941"/>
                    <a:pt x="1287" y="2073"/>
                    <a:pt x="1287" y="2249"/>
                  </a:cubicBezTo>
                  <a:lnTo>
                    <a:pt x="1287" y="3986"/>
                  </a:lnTo>
                  <a:cubicBezTo>
                    <a:pt x="1287" y="4063"/>
                    <a:pt x="1232" y="4129"/>
                    <a:pt x="1144" y="4129"/>
                  </a:cubicBezTo>
                  <a:cubicBezTo>
                    <a:pt x="682" y="4129"/>
                    <a:pt x="297" y="3755"/>
                    <a:pt x="297" y="3282"/>
                  </a:cubicBezTo>
                  <a:lnTo>
                    <a:pt x="297" y="2721"/>
                  </a:lnTo>
                  <a:cubicBezTo>
                    <a:pt x="297" y="2633"/>
                    <a:pt x="231" y="2567"/>
                    <a:pt x="154" y="2567"/>
                  </a:cubicBezTo>
                  <a:cubicBezTo>
                    <a:pt x="66" y="2567"/>
                    <a:pt x="0" y="2633"/>
                    <a:pt x="0" y="2721"/>
                  </a:cubicBezTo>
                  <a:lnTo>
                    <a:pt x="0" y="3282"/>
                  </a:lnTo>
                  <a:cubicBezTo>
                    <a:pt x="0" y="3777"/>
                    <a:pt x="308" y="4195"/>
                    <a:pt x="737" y="4360"/>
                  </a:cubicBezTo>
                  <a:lnTo>
                    <a:pt x="737" y="5966"/>
                  </a:lnTo>
                  <a:lnTo>
                    <a:pt x="704" y="5966"/>
                  </a:lnTo>
                  <a:cubicBezTo>
                    <a:pt x="572" y="5966"/>
                    <a:pt x="462" y="6076"/>
                    <a:pt x="462" y="6218"/>
                  </a:cubicBezTo>
                  <a:lnTo>
                    <a:pt x="462" y="6834"/>
                  </a:lnTo>
                  <a:cubicBezTo>
                    <a:pt x="462" y="6988"/>
                    <a:pt x="561" y="7120"/>
                    <a:pt x="704" y="7164"/>
                  </a:cubicBezTo>
                  <a:lnTo>
                    <a:pt x="1793" y="7505"/>
                  </a:lnTo>
                  <a:cubicBezTo>
                    <a:pt x="1826" y="7505"/>
                    <a:pt x="1859" y="7516"/>
                    <a:pt x="1892" y="7516"/>
                  </a:cubicBezTo>
                  <a:cubicBezTo>
                    <a:pt x="1936" y="7516"/>
                    <a:pt x="1969" y="7505"/>
                    <a:pt x="2002" y="7505"/>
                  </a:cubicBezTo>
                  <a:lnTo>
                    <a:pt x="2331" y="7395"/>
                  </a:lnTo>
                  <a:cubicBezTo>
                    <a:pt x="2408" y="7373"/>
                    <a:pt x="2452" y="7296"/>
                    <a:pt x="2430" y="7208"/>
                  </a:cubicBezTo>
                  <a:cubicBezTo>
                    <a:pt x="2403" y="7145"/>
                    <a:pt x="2346" y="7104"/>
                    <a:pt x="2284" y="7104"/>
                  </a:cubicBezTo>
                  <a:cubicBezTo>
                    <a:pt x="2270" y="7104"/>
                    <a:pt x="2257" y="7105"/>
                    <a:pt x="2244" y="7109"/>
                  </a:cubicBezTo>
                  <a:lnTo>
                    <a:pt x="1914" y="7208"/>
                  </a:lnTo>
                  <a:cubicBezTo>
                    <a:pt x="1908" y="7214"/>
                    <a:pt x="1903" y="7216"/>
                    <a:pt x="1897" y="7216"/>
                  </a:cubicBezTo>
                  <a:cubicBezTo>
                    <a:pt x="1892" y="7216"/>
                    <a:pt x="1886" y="7214"/>
                    <a:pt x="1881" y="7208"/>
                  </a:cubicBezTo>
                  <a:lnTo>
                    <a:pt x="792" y="6878"/>
                  </a:lnTo>
                  <a:cubicBezTo>
                    <a:pt x="781" y="6878"/>
                    <a:pt x="759" y="6856"/>
                    <a:pt x="759" y="6834"/>
                  </a:cubicBezTo>
                  <a:lnTo>
                    <a:pt x="759" y="6262"/>
                  </a:lnTo>
                  <a:lnTo>
                    <a:pt x="3035" y="6262"/>
                  </a:lnTo>
                  <a:lnTo>
                    <a:pt x="3035" y="6834"/>
                  </a:lnTo>
                  <a:cubicBezTo>
                    <a:pt x="3035" y="6856"/>
                    <a:pt x="3013" y="6867"/>
                    <a:pt x="3002" y="6878"/>
                  </a:cubicBezTo>
                  <a:lnTo>
                    <a:pt x="2815" y="6933"/>
                  </a:lnTo>
                  <a:cubicBezTo>
                    <a:pt x="2738" y="6955"/>
                    <a:pt x="2694" y="7043"/>
                    <a:pt x="2716" y="7120"/>
                  </a:cubicBezTo>
                  <a:cubicBezTo>
                    <a:pt x="2734" y="7182"/>
                    <a:pt x="2793" y="7229"/>
                    <a:pt x="2856" y="7229"/>
                  </a:cubicBezTo>
                  <a:cubicBezTo>
                    <a:pt x="2872" y="7229"/>
                    <a:pt x="2888" y="7226"/>
                    <a:pt x="2903" y="7219"/>
                  </a:cubicBezTo>
                  <a:lnTo>
                    <a:pt x="3090" y="7164"/>
                  </a:lnTo>
                  <a:cubicBezTo>
                    <a:pt x="3233" y="7120"/>
                    <a:pt x="3332" y="6988"/>
                    <a:pt x="3332" y="6834"/>
                  </a:cubicBezTo>
                  <a:lnTo>
                    <a:pt x="3332" y="6218"/>
                  </a:lnTo>
                  <a:cubicBezTo>
                    <a:pt x="3332" y="6076"/>
                    <a:pt x="3222" y="5966"/>
                    <a:pt x="3090" y="5966"/>
                  </a:cubicBezTo>
                  <a:lnTo>
                    <a:pt x="2815" y="5966"/>
                  </a:lnTo>
                  <a:lnTo>
                    <a:pt x="2815" y="5097"/>
                  </a:lnTo>
                  <a:lnTo>
                    <a:pt x="2947" y="5097"/>
                  </a:lnTo>
                  <a:cubicBezTo>
                    <a:pt x="3618" y="5097"/>
                    <a:pt x="4168" y="4547"/>
                    <a:pt x="4168" y="3887"/>
                  </a:cubicBezTo>
                  <a:cubicBezTo>
                    <a:pt x="4168" y="3821"/>
                    <a:pt x="4201" y="3766"/>
                    <a:pt x="4256" y="3744"/>
                  </a:cubicBezTo>
                  <a:lnTo>
                    <a:pt x="4443" y="3645"/>
                  </a:lnTo>
                  <a:cubicBezTo>
                    <a:pt x="4520" y="3612"/>
                    <a:pt x="4575" y="3535"/>
                    <a:pt x="4586" y="3458"/>
                  </a:cubicBezTo>
                  <a:cubicBezTo>
                    <a:pt x="4608" y="3381"/>
                    <a:pt x="4586" y="3293"/>
                    <a:pt x="4542" y="3227"/>
                  </a:cubicBezTo>
                  <a:lnTo>
                    <a:pt x="4212" y="2776"/>
                  </a:lnTo>
                  <a:cubicBezTo>
                    <a:pt x="4179" y="2743"/>
                    <a:pt x="4168" y="2688"/>
                    <a:pt x="4168" y="2644"/>
                  </a:cubicBezTo>
                  <a:lnTo>
                    <a:pt x="4168" y="2238"/>
                  </a:lnTo>
                  <a:cubicBezTo>
                    <a:pt x="4498" y="2216"/>
                    <a:pt x="4751" y="1930"/>
                    <a:pt x="4751" y="1600"/>
                  </a:cubicBezTo>
                  <a:cubicBezTo>
                    <a:pt x="4751" y="1072"/>
                    <a:pt x="4333" y="643"/>
                    <a:pt x="3805" y="643"/>
                  </a:cubicBezTo>
                  <a:lnTo>
                    <a:pt x="3596" y="643"/>
                  </a:lnTo>
                  <a:lnTo>
                    <a:pt x="4102" y="269"/>
                  </a:lnTo>
                  <a:cubicBezTo>
                    <a:pt x="4179" y="214"/>
                    <a:pt x="4190" y="126"/>
                    <a:pt x="4135" y="60"/>
                  </a:cubicBezTo>
                  <a:cubicBezTo>
                    <a:pt x="4109" y="21"/>
                    <a:pt x="4062" y="1"/>
                    <a:pt x="4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a:extLst>
            <a:ext uri="{FF2B5EF4-FFF2-40B4-BE49-F238E27FC236}">
              <a16:creationId xmlns:a16="http://schemas.microsoft.com/office/drawing/2014/main" id="{3D7B0F98-E939-50E9-BD38-AC9281030EED}"/>
            </a:ext>
          </a:extLst>
        </p:cNvPr>
        <p:cNvGrpSpPr/>
        <p:nvPr/>
      </p:nvGrpSpPr>
      <p:grpSpPr>
        <a:xfrm>
          <a:off x="0" y="0"/>
          <a:ext cx="0" cy="0"/>
          <a:chOff x="0" y="0"/>
          <a:chExt cx="0" cy="0"/>
        </a:xfrm>
      </p:grpSpPr>
      <p:grpSp>
        <p:nvGrpSpPr>
          <p:cNvPr id="363" name="Google Shape;363;p49">
            <a:extLst>
              <a:ext uri="{FF2B5EF4-FFF2-40B4-BE49-F238E27FC236}">
                <a16:creationId xmlns:a16="http://schemas.microsoft.com/office/drawing/2014/main" id="{EB483E05-001D-959B-8F5C-2F00AF2179E3}"/>
              </a:ext>
            </a:extLst>
          </p:cNvPr>
          <p:cNvGrpSpPr/>
          <p:nvPr/>
        </p:nvGrpSpPr>
        <p:grpSpPr>
          <a:xfrm>
            <a:off x="-676865" y="794229"/>
            <a:ext cx="3618433" cy="4349271"/>
            <a:chOff x="0" y="1687600"/>
            <a:chExt cx="4870800" cy="3456000"/>
          </a:xfrm>
        </p:grpSpPr>
        <p:sp>
          <p:nvSpPr>
            <p:cNvPr id="364" name="Google Shape;364;p49">
              <a:extLst>
                <a:ext uri="{FF2B5EF4-FFF2-40B4-BE49-F238E27FC236}">
                  <a16:creationId xmlns:a16="http://schemas.microsoft.com/office/drawing/2014/main" id="{09ABC4E3-C514-7DA5-4EA6-7DE6B55F85AA}"/>
                </a:ext>
              </a:extLst>
            </p:cNvPr>
            <p:cNvSpPr/>
            <p:nvPr/>
          </p:nvSpPr>
          <p:spPr>
            <a:xfrm>
              <a:off x="1909050" y="1687600"/>
              <a:ext cx="852900" cy="3456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5" name="Google Shape;365;p49">
              <a:extLst>
                <a:ext uri="{FF2B5EF4-FFF2-40B4-BE49-F238E27FC236}">
                  <a16:creationId xmlns:a16="http://schemas.microsoft.com/office/drawing/2014/main" id="{BB6F050B-D15B-AB81-8044-EE9A836832B7}"/>
                </a:ext>
              </a:extLst>
            </p:cNvPr>
            <p:cNvCxnSpPr/>
            <p:nvPr/>
          </p:nvCxnSpPr>
          <p:spPr>
            <a:xfrm rot="10800000">
              <a:off x="0" y="4876025"/>
              <a:ext cx="4870800" cy="0"/>
            </a:xfrm>
            <a:prstGeom prst="straightConnector1">
              <a:avLst/>
            </a:prstGeom>
            <a:noFill/>
            <a:ln w="9525" cap="flat" cmpd="sng">
              <a:solidFill>
                <a:schemeClr val="dk1"/>
              </a:solidFill>
              <a:prstDash val="solid"/>
              <a:round/>
              <a:headEnd type="none" w="med" len="med"/>
              <a:tailEnd type="none" w="med" len="med"/>
            </a:ln>
          </p:spPr>
        </p:cxnSp>
      </p:grpSp>
      <p:sp>
        <p:nvSpPr>
          <p:cNvPr id="366" name="Google Shape;366;p49">
            <a:extLst>
              <a:ext uri="{FF2B5EF4-FFF2-40B4-BE49-F238E27FC236}">
                <a16:creationId xmlns:a16="http://schemas.microsoft.com/office/drawing/2014/main" id="{02C16DC1-94F4-1406-FE60-C2231AE0B74F}"/>
              </a:ext>
            </a:extLst>
          </p:cNvPr>
          <p:cNvSpPr txBox="1">
            <a:spLocks noGrp="1"/>
          </p:cNvSpPr>
          <p:nvPr>
            <p:ph type="title"/>
          </p:nvPr>
        </p:nvSpPr>
        <p:spPr>
          <a:xfrm>
            <a:off x="713250" y="-11947"/>
            <a:ext cx="7717500" cy="549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2"/>
                </a:solidFill>
              </a:rPr>
              <a:t>Conceptos Claves</a:t>
            </a:r>
            <a:endParaRPr>
              <a:solidFill>
                <a:schemeClr val="accent2"/>
              </a:solidFill>
            </a:endParaRPr>
          </a:p>
        </p:txBody>
      </p:sp>
      <p:sp>
        <p:nvSpPr>
          <p:cNvPr id="367" name="Google Shape;367;p49">
            <a:extLst>
              <a:ext uri="{FF2B5EF4-FFF2-40B4-BE49-F238E27FC236}">
                <a16:creationId xmlns:a16="http://schemas.microsoft.com/office/drawing/2014/main" id="{179A80CB-556E-674E-068B-798E4157E77E}"/>
              </a:ext>
            </a:extLst>
          </p:cNvPr>
          <p:cNvSpPr txBox="1">
            <a:spLocks noGrp="1"/>
          </p:cNvSpPr>
          <p:nvPr>
            <p:ph type="subTitle" idx="1"/>
          </p:nvPr>
        </p:nvSpPr>
        <p:spPr>
          <a:xfrm>
            <a:off x="1422064" y="1252687"/>
            <a:ext cx="3485904" cy="64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i="1">
                <a:latin typeface="Calibri" panose="020F0502020204030204" pitchFamily="34" charset="0"/>
                <a:ea typeface="Calibri" panose="020F0502020204030204" pitchFamily="34" charset="0"/>
                <a:cs typeface="Calibri" panose="020F0502020204030204" pitchFamily="34" charset="0"/>
              </a:rPr>
              <a:t>Datos particulares estén o no incluidos en un análisis, esto no debería exponerse a un riesgo identificable que no existiría si los datos no estuvieran ahí</a:t>
            </a:r>
            <a:endParaRPr i="1">
              <a:latin typeface="Calibri" panose="020F0502020204030204" pitchFamily="34" charset="0"/>
              <a:ea typeface="Calibri" panose="020F0502020204030204" pitchFamily="34" charset="0"/>
              <a:cs typeface="Calibri" panose="020F0502020204030204" pitchFamily="34" charset="0"/>
            </a:endParaRPr>
          </a:p>
        </p:txBody>
      </p:sp>
      <p:sp>
        <p:nvSpPr>
          <p:cNvPr id="368" name="Google Shape;368;p49">
            <a:extLst>
              <a:ext uri="{FF2B5EF4-FFF2-40B4-BE49-F238E27FC236}">
                <a16:creationId xmlns:a16="http://schemas.microsoft.com/office/drawing/2014/main" id="{766FF796-E43A-EFF3-15EC-AB0DA746FB0D}"/>
              </a:ext>
            </a:extLst>
          </p:cNvPr>
          <p:cNvSpPr txBox="1">
            <a:spLocks noGrp="1"/>
          </p:cNvSpPr>
          <p:nvPr>
            <p:ph type="subTitle" idx="2"/>
          </p:nvPr>
        </p:nvSpPr>
        <p:spPr>
          <a:xfrm>
            <a:off x="1434144" y="840342"/>
            <a:ext cx="4312200" cy="523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Privacidad</a:t>
            </a:r>
            <a:endParaRPr/>
          </a:p>
        </p:txBody>
      </p:sp>
      <p:sp>
        <p:nvSpPr>
          <p:cNvPr id="369" name="Google Shape;369;p49">
            <a:extLst>
              <a:ext uri="{FF2B5EF4-FFF2-40B4-BE49-F238E27FC236}">
                <a16:creationId xmlns:a16="http://schemas.microsoft.com/office/drawing/2014/main" id="{029D6BB6-CCA8-0FF4-F7D5-042ADF3576BC}"/>
              </a:ext>
            </a:extLst>
          </p:cNvPr>
          <p:cNvSpPr txBox="1">
            <a:spLocks noGrp="1"/>
          </p:cNvSpPr>
          <p:nvPr>
            <p:ph type="subTitle" idx="3"/>
          </p:nvPr>
        </p:nvSpPr>
        <p:spPr>
          <a:xfrm>
            <a:off x="1456095" y="3195025"/>
            <a:ext cx="3250684" cy="1376422"/>
          </a:xfrm>
          <a:prstGeom prst="rect">
            <a:avLst/>
          </a:prstGeom>
        </p:spPr>
        <p:txBody>
          <a:bodyPr spcFirstLastPara="1" wrap="square" lIns="91425" tIns="91425" rIns="91425" bIns="91425" anchor="t" anchorCtr="0">
            <a:noAutofit/>
          </a:bodyPr>
          <a:lstStyle/>
          <a:p>
            <a:pPr marL="0" indent="0"/>
            <a:r>
              <a:rPr lang="en-US" i="1">
                <a:solidFill>
                  <a:srgbClr val="1B1F3B"/>
                </a:solidFill>
                <a:latin typeface="Calibri" pitchFamily="34" charset="0"/>
                <a:ea typeface="Calibri" pitchFamily="34" charset="-122"/>
                <a:cs typeface="Calibri" pitchFamily="34" charset="-120"/>
              </a:rPr>
              <a:t>Un conjunto de </a:t>
            </a:r>
            <a:r>
              <a:rPr lang="en-US" i="1" err="1">
                <a:solidFill>
                  <a:srgbClr val="1B1F3B"/>
                </a:solidFill>
                <a:latin typeface="Calibri" pitchFamily="34" charset="0"/>
                <a:ea typeface="Calibri" pitchFamily="34" charset="-122"/>
                <a:cs typeface="Calibri" pitchFamily="34" charset="-120"/>
              </a:rPr>
              <a:t>técnicas</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cuyo</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objetivo</a:t>
            </a:r>
            <a:r>
              <a:rPr lang="en-US" i="1">
                <a:solidFill>
                  <a:srgbClr val="1B1F3B"/>
                </a:solidFill>
                <a:latin typeface="Calibri" pitchFamily="34" charset="0"/>
                <a:ea typeface="Calibri" pitchFamily="34" charset="-122"/>
                <a:cs typeface="Calibri" pitchFamily="34" charset="-120"/>
              </a:rPr>
              <a:t> es </a:t>
            </a:r>
            <a:r>
              <a:rPr lang="en-US" i="1" err="1">
                <a:solidFill>
                  <a:srgbClr val="1B1F3B"/>
                </a:solidFill>
                <a:latin typeface="Calibri" pitchFamily="34" charset="0"/>
                <a:ea typeface="Calibri" pitchFamily="34" charset="-122"/>
                <a:cs typeface="Calibri" pitchFamily="34" charset="-120"/>
              </a:rPr>
              <a:t>permitir</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que</a:t>
            </a:r>
            <a:r>
              <a:rPr lang="en-US" i="1">
                <a:solidFill>
                  <a:srgbClr val="1B1F3B"/>
                </a:solidFill>
                <a:latin typeface="Calibri" pitchFamily="34" charset="0"/>
                <a:ea typeface="Calibri" pitchFamily="34" charset="-122"/>
                <a:cs typeface="Calibri" pitchFamily="34" charset="-120"/>
              </a:rPr>
              <a:t> un </a:t>
            </a:r>
            <a:r>
              <a:rPr lang="en-US" i="1" err="1">
                <a:solidFill>
                  <a:srgbClr val="1B1F3B"/>
                </a:solidFill>
                <a:latin typeface="Calibri" pitchFamily="34" charset="0"/>
                <a:ea typeface="Calibri" pitchFamily="34" charset="-122"/>
                <a:cs typeface="Calibri" pitchFamily="34" charset="-120"/>
              </a:rPr>
              <a:t>analista</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aprenda</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tendencias</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en</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datos</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sensibles</a:t>
            </a:r>
            <a:r>
              <a:rPr lang="en-US" i="1">
                <a:solidFill>
                  <a:srgbClr val="1B1F3B"/>
                </a:solidFill>
                <a:latin typeface="Calibri" pitchFamily="34" charset="0"/>
                <a:ea typeface="Calibri" pitchFamily="34" charset="-122"/>
                <a:cs typeface="Calibri" pitchFamily="34" charset="-120"/>
              </a:rPr>
              <a:t>, sin </a:t>
            </a:r>
            <a:r>
              <a:rPr lang="en-US" i="1" err="1">
                <a:solidFill>
                  <a:srgbClr val="1B1F3B"/>
                </a:solidFill>
                <a:latin typeface="Calibri" pitchFamily="34" charset="0"/>
                <a:ea typeface="Calibri" pitchFamily="34" charset="-122"/>
                <a:cs typeface="Calibri" pitchFamily="34" charset="-120"/>
              </a:rPr>
              <a:t>revelar</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información</a:t>
            </a:r>
            <a:r>
              <a:rPr lang="en-US" i="1">
                <a:solidFill>
                  <a:srgbClr val="1B1F3B"/>
                </a:solidFill>
                <a:latin typeface="Calibri" pitchFamily="34" charset="0"/>
                <a:ea typeface="Calibri" pitchFamily="34" charset="-122"/>
                <a:cs typeface="Calibri" pitchFamily="34" charset="-120"/>
              </a:rPr>
              <a:t> </a:t>
            </a:r>
            <a:r>
              <a:rPr lang="en-US" i="1" err="1">
                <a:solidFill>
                  <a:srgbClr val="1B1F3B"/>
                </a:solidFill>
                <a:latin typeface="Calibri" pitchFamily="34" charset="0"/>
                <a:ea typeface="Calibri" pitchFamily="34" charset="-122"/>
                <a:cs typeface="Calibri" pitchFamily="34" charset="-120"/>
              </a:rPr>
              <a:t>específica</a:t>
            </a:r>
            <a:r>
              <a:rPr lang="en-US" i="1">
                <a:solidFill>
                  <a:srgbClr val="1B1F3B"/>
                </a:solidFill>
                <a:latin typeface="Calibri" pitchFamily="34" charset="0"/>
                <a:ea typeface="Calibri" pitchFamily="34" charset="-122"/>
                <a:cs typeface="Calibri" pitchFamily="34" charset="-120"/>
              </a:rPr>
              <a:t> de </a:t>
            </a:r>
            <a:r>
              <a:rPr lang="en-US" i="1" err="1">
                <a:solidFill>
                  <a:srgbClr val="1B1F3B"/>
                </a:solidFill>
                <a:latin typeface="Calibri" pitchFamily="34" charset="0"/>
                <a:ea typeface="Calibri" pitchFamily="34" charset="-122"/>
                <a:cs typeface="Calibri" pitchFamily="34" charset="-120"/>
              </a:rPr>
              <a:t>individuos</a:t>
            </a:r>
            <a:r>
              <a:rPr lang="en-US" i="1">
                <a:solidFill>
                  <a:srgbClr val="1B1F3B"/>
                </a:solidFill>
                <a:latin typeface="Calibri" pitchFamily="34" charset="0"/>
                <a:ea typeface="Calibri" pitchFamily="34" charset="-122"/>
                <a:cs typeface="Calibri" pitchFamily="34" charset="-120"/>
              </a:rPr>
              <a:t>.</a:t>
            </a:r>
            <a:endParaRPr lang="en-US"/>
          </a:p>
          <a:p>
            <a:pPr marL="0" indent="0"/>
            <a:endParaRPr lang="es-ES"/>
          </a:p>
        </p:txBody>
      </p:sp>
      <p:sp>
        <p:nvSpPr>
          <p:cNvPr id="370" name="Google Shape;370;p49">
            <a:extLst>
              <a:ext uri="{FF2B5EF4-FFF2-40B4-BE49-F238E27FC236}">
                <a16:creationId xmlns:a16="http://schemas.microsoft.com/office/drawing/2014/main" id="{4A1A64DF-789D-C93B-4FB3-664335C49D95}"/>
              </a:ext>
            </a:extLst>
          </p:cNvPr>
          <p:cNvSpPr txBox="1">
            <a:spLocks noGrp="1"/>
          </p:cNvSpPr>
          <p:nvPr>
            <p:ph type="subTitle" idx="4"/>
          </p:nvPr>
        </p:nvSpPr>
        <p:spPr>
          <a:xfrm>
            <a:off x="1396819" y="2632387"/>
            <a:ext cx="4312200" cy="523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Privacidad de datos</a:t>
            </a:r>
            <a:endParaRPr/>
          </a:p>
        </p:txBody>
      </p:sp>
      <p:grpSp>
        <p:nvGrpSpPr>
          <p:cNvPr id="371" name="Google Shape;371;p49">
            <a:extLst>
              <a:ext uri="{FF2B5EF4-FFF2-40B4-BE49-F238E27FC236}">
                <a16:creationId xmlns:a16="http://schemas.microsoft.com/office/drawing/2014/main" id="{5D01F26F-22B7-C4AA-7E67-A8EB145D5C4E}"/>
              </a:ext>
            </a:extLst>
          </p:cNvPr>
          <p:cNvGrpSpPr/>
          <p:nvPr/>
        </p:nvGrpSpPr>
        <p:grpSpPr>
          <a:xfrm>
            <a:off x="770853" y="2747295"/>
            <a:ext cx="565886" cy="565855"/>
            <a:chOff x="2152195" y="2132168"/>
            <a:chExt cx="452312" cy="451347"/>
          </a:xfrm>
        </p:grpSpPr>
        <p:sp>
          <p:nvSpPr>
            <p:cNvPr id="372" name="Google Shape;372;p49">
              <a:extLst>
                <a:ext uri="{FF2B5EF4-FFF2-40B4-BE49-F238E27FC236}">
                  <a16:creationId xmlns:a16="http://schemas.microsoft.com/office/drawing/2014/main" id="{70E0DE70-D5F7-2EF1-0142-4BE482D13076}"/>
                </a:ext>
              </a:extLst>
            </p:cNvPr>
            <p:cNvSpPr/>
            <p:nvPr/>
          </p:nvSpPr>
          <p:spPr>
            <a:xfrm>
              <a:off x="2181120" y="2160610"/>
              <a:ext cx="18874" cy="13563"/>
            </a:xfrm>
            <a:custGeom>
              <a:avLst/>
              <a:gdLst/>
              <a:ahLst/>
              <a:cxnLst/>
              <a:rect l="l" t="t" r="r" b="b"/>
              <a:pathLst>
                <a:path w="430" h="309" extrusionOk="0">
                  <a:moveTo>
                    <a:pt x="144" y="1"/>
                  </a:moveTo>
                  <a:cubicBezTo>
                    <a:pt x="67" y="1"/>
                    <a:pt x="1" y="67"/>
                    <a:pt x="1" y="155"/>
                  </a:cubicBezTo>
                  <a:cubicBezTo>
                    <a:pt x="1" y="243"/>
                    <a:pt x="67" y="309"/>
                    <a:pt x="144" y="309"/>
                  </a:cubicBezTo>
                  <a:lnTo>
                    <a:pt x="276" y="309"/>
                  </a:lnTo>
                  <a:cubicBezTo>
                    <a:pt x="364" y="309"/>
                    <a:pt x="430" y="243"/>
                    <a:pt x="430" y="155"/>
                  </a:cubicBezTo>
                  <a:cubicBezTo>
                    <a:pt x="430" y="67"/>
                    <a:pt x="364" y="1"/>
                    <a:pt x="2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9">
              <a:extLst>
                <a:ext uri="{FF2B5EF4-FFF2-40B4-BE49-F238E27FC236}">
                  <a16:creationId xmlns:a16="http://schemas.microsoft.com/office/drawing/2014/main" id="{D647657A-91C9-2BE2-7858-BBAEE909BC36}"/>
                </a:ext>
              </a:extLst>
            </p:cNvPr>
            <p:cNvSpPr/>
            <p:nvPr/>
          </p:nvSpPr>
          <p:spPr>
            <a:xfrm>
              <a:off x="2210089" y="2160610"/>
              <a:ext cx="18874" cy="13563"/>
            </a:xfrm>
            <a:custGeom>
              <a:avLst/>
              <a:gdLst/>
              <a:ahLst/>
              <a:cxnLst/>
              <a:rect l="l" t="t" r="r" b="b"/>
              <a:pathLst>
                <a:path w="430" h="309" extrusionOk="0">
                  <a:moveTo>
                    <a:pt x="144" y="1"/>
                  </a:moveTo>
                  <a:cubicBezTo>
                    <a:pt x="67" y="1"/>
                    <a:pt x="1" y="67"/>
                    <a:pt x="1" y="155"/>
                  </a:cubicBezTo>
                  <a:cubicBezTo>
                    <a:pt x="1" y="232"/>
                    <a:pt x="67" y="309"/>
                    <a:pt x="144" y="309"/>
                  </a:cubicBezTo>
                  <a:lnTo>
                    <a:pt x="276" y="309"/>
                  </a:lnTo>
                  <a:cubicBezTo>
                    <a:pt x="364" y="309"/>
                    <a:pt x="430" y="232"/>
                    <a:pt x="430" y="155"/>
                  </a:cubicBezTo>
                  <a:cubicBezTo>
                    <a:pt x="430" y="67"/>
                    <a:pt x="364" y="1"/>
                    <a:pt x="2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9">
              <a:extLst>
                <a:ext uri="{FF2B5EF4-FFF2-40B4-BE49-F238E27FC236}">
                  <a16:creationId xmlns:a16="http://schemas.microsoft.com/office/drawing/2014/main" id="{F90C31DA-1802-5BBB-3671-DFC5A50B898B}"/>
                </a:ext>
              </a:extLst>
            </p:cNvPr>
            <p:cNvSpPr/>
            <p:nvPr/>
          </p:nvSpPr>
          <p:spPr>
            <a:xfrm>
              <a:off x="2238575" y="2160610"/>
              <a:ext cx="18874" cy="13563"/>
            </a:xfrm>
            <a:custGeom>
              <a:avLst/>
              <a:gdLst/>
              <a:ahLst/>
              <a:cxnLst/>
              <a:rect l="l" t="t" r="r" b="b"/>
              <a:pathLst>
                <a:path w="430" h="309" extrusionOk="0">
                  <a:moveTo>
                    <a:pt x="154" y="1"/>
                  </a:moveTo>
                  <a:cubicBezTo>
                    <a:pt x="66" y="1"/>
                    <a:pt x="1" y="67"/>
                    <a:pt x="1" y="155"/>
                  </a:cubicBezTo>
                  <a:cubicBezTo>
                    <a:pt x="1" y="232"/>
                    <a:pt x="66" y="309"/>
                    <a:pt x="154" y="309"/>
                  </a:cubicBezTo>
                  <a:lnTo>
                    <a:pt x="286" y="309"/>
                  </a:lnTo>
                  <a:cubicBezTo>
                    <a:pt x="363" y="309"/>
                    <a:pt x="429" y="232"/>
                    <a:pt x="429" y="155"/>
                  </a:cubicBezTo>
                  <a:cubicBezTo>
                    <a:pt x="429" y="67"/>
                    <a:pt x="363" y="1"/>
                    <a:pt x="2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49">
              <a:extLst>
                <a:ext uri="{FF2B5EF4-FFF2-40B4-BE49-F238E27FC236}">
                  <a16:creationId xmlns:a16="http://schemas.microsoft.com/office/drawing/2014/main" id="{87D6CB07-A77C-A02D-73A0-076C6A5275C4}"/>
                </a:ext>
              </a:extLst>
            </p:cNvPr>
            <p:cNvSpPr/>
            <p:nvPr/>
          </p:nvSpPr>
          <p:spPr>
            <a:xfrm>
              <a:off x="2318723" y="2218548"/>
              <a:ext cx="60835" cy="71501"/>
            </a:xfrm>
            <a:custGeom>
              <a:avLst/>
              <a:gdLst/>
              <a:ahLst/>
              <a:cxnLst/>
              <a:rect l="l" t="t" r="r" b="b"/>
              <a:pathLst>
                <a:path w="1386" h="1629" extrusionOk="0">
                  <a:moveTo>
                    <a:pt x="693" y="517"/>
                  </a:moveTo>
                  <a:lnTo>
                    <a:pt x="880" y="1001"/>
                  </a:lnTo>
                  <a:lnTo>
                    <a:pt x="506" y="1001"/>
                  </a:lnTo>
                  <a:lnTo>
                    <a:pt x="693" y="517"/>
                  </a:lnTo>
                  <a:close/>
                  <a:moveTo>
                    <a:pt x="693" y="1"/>
                  </a:moveTo>
                  <a:cubicBezTo>
                    <a:pt x="616" y="1"/>
                    <a:pt x="550" y="45"/>
                    <a:pt x="528" y="111"/>
                  </a:cubicBezTo>
                  <a:lnTo>
                    <a:pt x="22" y="1430"/>
                  </a:lnTo>
                  <a:cubicBezTo>
                    <a:pt x="0" y="1507"/>
                    <a:pt x="33" y="1584"/>
                    <a:pt x="110" y="1617"/>
                  </a:cubicBezTo>
                  <a:cubicBezTo>
                    <a:pt x="128" y="1625"/>
                    <a:pt x="146" y="1628"/>
                    <a:pt x="164" y="1628"/>
                  </a:cubicBezTo>
                  <a:cubicBezTo>
                    <a:pt x="224" y="1628"/>
                    <a:pt x="283" y="1588"/>
                    <a:pt x="308" y="1529"/>
                  </a:cubicBezTo>
                  <a:lnTo>
                    <a:pt x="396" y="1298"/>
                  </a:lnTo>
                  <a:lnTo>
                    <a:pt x="990" y="1298"/>
                  </a:lnTo>
                  <a:lnTo>
                    <a:pt x="1078" y="1529"/>
                  </a:lnTo>
                  <a:cubicBezTo>
                    <a:pt x="1095" y="1588"/>
                    <a:pt x="1157" y="1628"/>
                    <a:pt x="1220" y="1628"/>
                  </a:cubicBezTo>
                  <a:cubicBezTo>
                    <a:pt x="1239" y="1628"/>
                    <a:pt x="1258" y="1625"/>
                    <a:pt x="1276" y="1617"/>
                  </a:cubicBezTo>
                  <a:cubicBezTo>
                    <a:pt x="1353" y="1595"/>
                    <a:pt x="1386" y="1507"/>
                    <a:pt x="1364" y="1430"/>
                  </a:cubicBezTo>
                  <a:lnTo>
                    <a:pt x="869" y="111"/>
                  </a:lnTo>
                  <a:lnTo>
                    <a:pt x="858" y="111"/>
                  </a:lnTo>
                  <a:cubicBezTo>
                    <a:pt x="836" y="45"/>
                    <a:pt x="770" y="1"/>
                    <a:pt x="6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9">
              <a:extLst>
                <a:ext uri="{FF2B5EF4-FFF2-40B4-BE49-F238E27FC236}">
                  <a16:creationId xmlns:a16="http://schemas.microsoft.com/office/drawing/2014/main" id="{6BB3F1F1-ADAD-CA83-E467-CA0B8B611079}"/>
                </a:ext>
              </a:extLst>
            </p:cNvPr>
            <p:cNvSpPr/>
            <p:nvPr/>
          </p:nvSpPr>
          <p:spPr>
            <a:xfrm>
              <a:off x="2185465" y="2286625"/>
              <a:ext cx="73432" cy="79445"/>
            </a:xfrm>
            <a:custGeom>
              <a:avLst/>
              <a:gdLst/>
              <a:ahLst/>
              <a:cxnLst/>
              <a:rect l="l" t="t" r="r" b="b"/>
              <a:pathLst>
                <a:path w="1673" h="1810" extrusionOk="0">
                  <a:moveTo>
                    <a:pt x="837" y="0"/>
                  </a:moveTo>
                  <a:cubicBezTo>
                    <a:pt x="749" y="0"/>
                    <a:pt x="683" y="66"/>
                    <a:pt x="683" y="154"/>
                  </a:cubicBezTo>
                  <a:lnTo>
                    <a:pt x="683" y="275"/>
                  </a:lnTo>
                  <a:lnTo>
                    <a:pt x="155" y="275"/>
                  </a:lnTo>
                  <a:cubicBezTo>
                    <a:pt x="67" y="275"/>
                    <a:pt x="1" y="341"/>
                    <a:pt x="1" y="418"/>
                  </a:cubicBezTo>
                  <a:cubicBezTo>
                    <a:pt x="1" y="506"/>
                    <a:pt x="67" y="572"/>
                    <a:pt x="155" y="572"/>
                  </a:cubicBezTo>
                  <a:lnTo>
                    <a:pt x="1167" y="572"/>
                  </a:lnTo>
                  <a:cubicBezTo>
                    <a:pt x="1167" y="726"/>
                    <a:pt x="1145" y="990"/>
                    <a:pt x="936" y="1210"/>
                  </a:cubicBezTo>
                  <a:lnTo>
                    <a:pt x="661" y="968"/>
                  </a:lnTo>
                  <a:cubicBezTo>
                    <a:pt x="632" y="944"/>
                    <a:pt x="597" y="933"/>
                    <a:pt x="563" y="933"/>
                  </a:cubicBezTo>
                  <a:cubicBezTo>
                    <a:pt x="517" y="933"/>
                    <a:pt x="472" y="952"/>
                    <a:pt x="441" y="990"/>
                  </a:cubicBezTo>
                  <a:cubicBezTo>
                    <a:pt x="397" y="1056"/>
                    <a:pt x="397" y="1144"/>
                    <a:pt x="463" y="1199"/>
                  </a:cubicBezTo>
                  <a:lnTo>
                    <a:pt x="694" y="1397"/>
                  </a:lnTo>
                  <a:cubicBezTo>
                    <a:pt x="617" y="1441"/>
                    <a:pt x="529" y="1474"/>
                    <a:pt x="419" y="1507"/>
                  </a:cubicBezTo>
                  <a:cubicBezTo>
                    <a:pt x="342" y="1529"/>
                    <a:pt x="298" y="1617"/>
                    <a:pt x="320" y="1694"/>
                  </a:cubicBezTo>
                  <a:cubicBezTo>
                    <a:pt x="338" y="1767"/>
                    <a:pt x="401" y="1809"/>
                    <a:pt x="466" y="1809"/>
                  </a:cubicBezTo>
                  <a:cubicBezTo>
                    <a:pt x="480" y="1809"/>
                    <a:pt x="493" y="1807"/>
                    <a:pt x="507" y="1804"/>
                  </a:cubicBezTo>
                  <a:cubicBezTo>
                    <a:pt x="683" y="1749"/>
                    <a:pt x="826" y="1683"/>
                    <a:pt x="936" y="1606"/>
                  </a:cubicBezTo>
                  <a:lnTo>
                    <a:pt x="1057" y="1705"/>
                  </a:lnTo>
                  <a:cubicBezTo>
                    <a:pt x="1086" y="1729"/>
                    <a:pt x="1120" y="1741"/>
                    <a:pt x="1154" y="1741"/>
                  </a:cubicBezTo>
                  <a:cubicBezTo>
                    <a:pt x="1195" y="1741"/>
                    <a:pt x="1235" y="1724"/>
                    <a:pt x="1265" y="1694"/>
                  </a:cubicBezTo>
                  <a:cubicBezTo>
                    <a:pt x="1320" y="1628"/>
                    <a:pt x="1320" y="1529"/>
                    <a:pt x="1254" y="1474"/>
                  </a:cubicBezTo>
                  <a:lnTo>
                    <a:pt x="1167" y="1408"/>
                  </a:lnTo>
                  <a:cubicBezTo>
                    <a:pt x="1298" y="1265"/>
                    <a:pt x="1375" y="1100"/>
                    <a:pt x="1419" y="968"/>
                  </a:cubicBezTo>
                  <a:cubicBezTo>
                    <a:pt x="1463" y="814"/>
                    <a:pt x="1474" y="682"/>
                    <a:pt x="1474" y="572"/>
                  </a:cubicBezTo>
                  <a:lnTo>
                    <a:pt x="1518" y="572"/>
                  </a:lnTo>
                  <a:cubicBezTo>
                    <a:pt x="1606" y="572"/>
                    <a:pt x="1672" y="506"/>
                    <a:pt x="1672" y="418"/>
                  </a:cubicBezTo>
                  <a:cubicBezTo>
                    <a:pt x="1672" y="341"/>
                    <a:pt x="1606" y="275"/>
                    <a:pt x="1518" y="275"/>
                  </a:cubicBezTo>
                  <a:lnTo>
                    <a:pt x="991" y="275"/>
                  </a:lnTo>
                  <a:lnTo>
                    <a:pt x="991" y="154"/>
                  </a:lnTo>
                  <a:cubicBezTo>
                    <a:pt x="991" y="66"/>
                    <a:pt x="925" y="0"/>
                    <a:pt x="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9">
              <a:extLst>
                <a:ext uri="{FF2B5EF4-FFF2-40B4-BE49-F238E27FC236}">
                  <a16:creationId xmlns:a16="http://schemas.microsoft.com/office/drawing/2014/main" id="{51A86F9F-E346-A8E8-A703-843E2EE5793A}"/>
                </a:ext>
              </a:extLst>
            </p:cNvPr>
            <p:cNvSpPr/>
            <p:nvPr/>
          </p:nvSpPr>
          <p:spPr>
            <a:xfrm>
              <a:off x="2231816" y="2217714"/>
              <a:ext cx="71018" cy="61011"/>
            </a:xfrm>
            <a:custGeom>
              <a:avLst/>
              <a:gdLst/>
              <a:ahLst/>
              <a:cxnLst/>
              <a:rect l="l" t="t" r="r" b="b"/>
              <a:pathLst>
                <a:path w="1618" h="1390" extrusionOk="0">
                  <a:moveTo>
                    <a:pt x="1221" y="0"/>
                  </a:moveTo>
                  <a:cubicBezTo>
                    <a:pt x="1183" y="0"/>
                    <a:pt x="1144" y="14"/>
                    <a:pt x="1111" y="42"/>
                  </a:cubicBezTo>
                  <a:cubicBezTo>
                    <a:pt x="1056" y="108"/>
                    <a:pt x="1056" y="195"/>
                    <a:pt x="1111" y="250"/>
                  </a:cubicBezTo>
                  <a:cubicBezTo>
                    <a:pt x="770" y="316"/>
                    <a:pt x="473" y="514"/>
                    <a:pt x="275" y="800"/>
                  </a:cubicBezTo>
                  <a:cubicBezTo>
                    <a:pt x="248" y="764"/>
                    <a:pt x="213" y="743"/>
                    <a:pt x="171" y="743"/>
                  </a:cubicBezTo>
                  <a:cubicBezTo>
                    <a:pt x="162" y="743"/>
                    <a:pt x="153" y="743"/>
                    <a:pt x="144" y="745"/>
                  </a:cubicBezTo>
                  <a:cubicBezTo>
                    <a:pt x="67" y="745"/>
                    <a:pt x="1" y="822"/>
                    <a:pt x="12" y="899"/>
                  </a:cubicBezTo>
                  <a:lnTo>
                    <a:pt x="34" y="1251"/>
                  </a:lnTo>
                  <a:cubicBezTo>
                    <a:pt x="34" y="1295"/>
                    <a:pt x="56" y="1339"/>
                    <a:pt x="100" y="1361"/>
                  </a:cubicBezTo>
                  <a:cubicBezTo>
                    <a:pt x="120" y="1382"/>
                    <a:pt x="146" y="1390"/>
                    <a:pt x="173" y="1390"/>
                  </a:cubicBezTo>
                  <a:cubicBezTo>
                    <a:pt x="188" y="1390"/>
                    <a:pt x="204" y="1387"/>
                    <a:pt x="220" y="1383"/>
                  </a:cubicBezTo>
                  <a:lnTo>
                    <a:pt x="561" y="1295"/>
                  </a:lnTo>
                  <a:cubicBezTo>
                    <a:pt x="638" y="1273"/>
                    <a:pt x="693" y="1185"/>
                    <a:pt x="671" y="1108"/>
                  </a:cubicBezTo>
                  <a:cubicBezTo>
                    <a:pt x="652" y="1039"/>
                    <a:pt x="588" y="997"/>
                    <a:pt x="519" y="997"/>
                  </a:cubicBezTo>
                  <a:cubicBezTo>
                    <a:pt x="511" y="997"/>
                    <a:pt x="503" y="997"/>
                    <a:pt x="495" y="998"/>
                  </a:cubicBezTo>
                  <a:cubicBezTo>
                    <a:pt x="638" y="789"/>
                    <a:pt x="858" y="624"/>
                    <a:pt x="1100" y="558"/>
                  </a:cubicBezTo>
                  <a:lnTo>
                    <a:pt x="1100" y="558"/>
                  </a:lnTo>
                  <a:cubicBezTo>
                    <a:pt x="1089" y="613"/>
                    <a:pt x="1100" y="679"/>
                    <a:pt x="1144" y="723"/>
                  </a:cubicBezTo>
                  <a:cubicBezTo>
                    <a:pt x="1173" y="747"/>
                    <a:pt x="1207" y="759"/>
                    <a:pt x="1242" y="759"/>
                  </a:cubicBezTo>
                  <a:cubicBezTo>
                    <a:pt x="1288" y="759"/>
                    <a:pt x="1333" y="739"/>
                    <a:pt x="1364" y="701"/>
                  </a:cubicBezTo>
                  <a:lnTo>
                    <a:pt x="1573" y="470"/>
                  </a:lnTo>
                  <a:cubicBezTo>
                    <a:pt x="1617" y="404"/>
                    <a:pt x="1617" y="316"/>
                    <a:pt x="1562" y="261"/>
                  </a:cubicBezTo>
                  <a:lnTo>
                    <a:pt x="1331" y="42"/>
                  </a:lnTo>
                  <a:cubicBezTo>
                    <a:pt x="1298" y="14"/>
                    <a:pt x="1260" y="0"/>
                    <a:pt x="12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9">
              <a:extLst>
                <a:ext uri="{FF2B5EF4-FFF2-40B4-BE49-F238E27FC236}">
                  <a16:creationId xmlns:a16="http://schemas.microsoft.com/office/drawing/2014/main" id="{E1BCA26A-CB7E-56D9-8459-8823FB82D248}"/>
                </a:ext>
              </a:extLst>
            </p:cNvPr>
            <p:cNvSpPr/>
            <p:nvPr/>
          </p:nvSpPr>
          <p:spPr>
            <a:xfrm>
              <a:off x="2268993" y="2303963"/>
              <a:ext cx="71325" cy="61230"/>
            </a:xfrm>
            <a:custGeom>
              <a:avLst/>
              <a:gdLst/>
              <a:ahLst/>
              <a:cxnLst/>
              <a:rect l="l" t="t" r="r" b="b"/>
              <a:pathLst>
                <a:path w="1625" h="1395" extrusionOk="0">
                  <a:moveTo>
                    <a:pt x="1444" y="1"/>
                  </a:moveTo>
                  <a:cubicBezTo>
                    <a:pt x="1428" y="1"/>
                    <a:pt x="1413" y="4"/>
                    <a:pt x="1397" y="12"/>
                  </a:cubicBezTo>
                  <a:lnTo>
                    <a:pt x="1056" y="100"/>
                  </a:lnTo>
                  <a:cubicBezTo>
                    <a:pt x="979" y="122"/>
                    <a:pt x="935" y="199"/>
                    <a:pt x="957" y="287"/>
                  </a:cubicBezTo>
                  <a:cubicBezTo>
                    <a:pt x="977" y="356"/>
                    <a:pt x="1032" y="399"/>
                    <a:pt x="1099" y="399"/>
                  </a:cubicBezTo>
                  <a:cubicBezTo>
                    <a:pt x="1106" y="399"/>
                    <a:pt x="1114" y="398"/>
                    <a:pt x="1122" y="397"/>
                  </a:cubicBezTo>
                  <a:lnTo>
                    <a:pt x="1122" y="397"/>
                  </a:lnTo>
                  <a:cubicBezTo>
                    <a:pt x="979" y="606"/>
                    <a:pt x="770" y="760"/>
                    <a:pt x="517" y="837"/>
                  </a:cubicBezTo>
                  <a:cubicBezTo>
                    <a:pt x="539" y="782"/>
                    <a:pt x="517" y="716"/>
                    <a:pt x="473" y="672"/>
                  </a:cubicBezTo>
                  <a:cubicBezTo>
                    <a:pt x="445" y="648"/>
                    <a:pt x="412" y="637"/>
                    <a:pt x="380" y="637"/>
                  </a:cubicBezTo>
                  <a:cubicBezTo>
                    <a:pt x="337" y="637"/>
                    <a:pt x="295" y="656"/>
                    <a:pt x="264" y="694"/>
                  </a:cubicBezTo>
                  <a:lnTo>
                    <a:pt x="55" y="925"/>
                  </a:lnTo>
                  <a:cubicBezTo>
                    <a:pt x="0" y="991"/>
                    <a:pt x="0" y="1079"/>
                    <a:pt x="66" y="1134"/>
                  </a:cubicBezTo>
                  <a:lnTo>
                    <a:pt x="297" y="1354"/>
                  </a:lnTo>
                  <a:cubicBezTo>
                    <a:pt x="325" y="1381"/>
                    <a:pt x="363" y="1395"/>
                    <a:pt x="402" y="1395"/>
                  </a:cubicBezTo>
                  <a:cubicBezTo>
                    <a:pt x="440" y="1395"/>
                    <a:pt x="479" y="1381"/>
                    <a:pt x="506" y="1354"/>
                  </a:cubicBezTo>
                  <a:cubicBezTo>
                    <a:pt x="561" y="1288"/>
                    <a:pt x="561" y="1200"/>
                    <a:pt x="506" y="1145"/>
                  </a:cubicBezTo>
                  <a:cubicBezTo>
                    <a:pt x="847" y="1079"/>
                    <a:pt x="1155" y="881"/>
                    <a:pt x="1353" y="595"/>
                  </a:cubicBezTo>
                  <a:cubicBezTo>
                    <a:pt x="1383" y="637"/>
                    <a:pt x="1426" y="655"/>
                    <a:pt x="1467" y="655"/>
                  </a:cubicBezTo>
                  <a:cubicBezTo>
                    <a:pt x="1546" y="655"/>
                    <a:pt x="1624" y="589"/>
                    <a:pt x="1617" y="496"/>
                  </a:cubicBezTo>
                  <a:lnTo>
                    <a:pt x="1584" y="144"/>
                  </a:lnTo>
                  <a:cubicBezTo>
                    <a:pt x="1584" y="100"/>
                    <a:pt x="1562" y="56"/>
                    <a:pt x="1529" y="34"/>
                  </a:cubicBezTo>
                  <a:cubicBezTo>
                    <a:pt x="1501" y="13"/>
                    <a:pt x="1472" y="1"/>
                    <a:pt x="1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9">
              <a:extLst>
                <a:ext uri="{FF2B5EF4-FFF2-40B4-BE49-F238E27FC236}">
                  <a16:creationId xmlns:a16="http://schemas.microsoft.com/office/drawing/2014/main" id="{405938D0-3034-726C-09FE-31248762DBE3}"/>
                </a:ext>
              </a:extLst>
            </p:cNvPr>
            <p:cNvSpPr/>
            <p:nvPr/>
          </p:nvSpPr>
          <p:spPr>
            <a:xfrm>
              <a:off x="2568250" y="2505253"/>
              <a:ext cx="26599" cy="78260"/>
            </a:xfrm>
            <a:custGeom>
              <a:avLst/>
              <a:gdLst/>
              <a:ahLst/>
              <a:cxnLst/>
              <a:rect l="l" t="t" r="r" b="b"/>
              <a:pathLst>
                <a:path w="606" h="1783" extrusionOk="0">
                  <a:moveTo>
                    <a:pt x="430" y="0"/>
                  </a:moveTo>
                  <a:cubicBezTo>
                    <a:pt x="379" y="0"/>
                    <a:pt x="326" y="27"/>
                    <a:pt x="297" y="78"/>
                  </a:cubicBezTo>
                  <a:lnTo>
                    <a:pt x="122" y="353"/>
                  </a:lnTo>
                  <a:cubicBezTo>
                    <a:pt x="45" y="485"/>
                    <a:pt x="1" y="628"/>
                    <a:pt x="1" y="782"/>
                  </a:cubicBezTo>
                  <a:lnTo>
                    <a:pt x="1" y="1639"/>
                  </a:lnTo>
                  <a:cubicBezTo>
                    <a:pt x="1" y="1716"/>
                    <a:pt x="67" y="1782"/>
                    <a:pt x="155" y="1782"/>
                  </a:cubicBezTo>
                  <a:cubicBezTo>
                    <a:pt x="242" y="1782"/>
                    <a:pt x="308" y="1716"/>
                    <a:pt x="308" y="1639"/>
                  </a:cubicBezTo>
                  <a:lnTo>
                    <a:pt x="308" y="782"/>
                  </a:lnTo>
                  <a:cubicBezTo>
                    <a:pt x="308" y="694"/>
                    <a:pt x="330" y="595"/>
                    <a:pt x="385" y="518"/>
                  </a:cubicBezTo>
                  <a:lnTo>
                    <a:pt x="561" y="232"/>
                  </a:lnTo>
                  <a:cubicBezTo>
                    <a:pt x="605" y="166"/>
                    <a:pt x="583" y="78"/>
                    <a:pt x="506" y="34"/>
                  </a:cubicBezTo>
                  <a:lnTo>
                    <a:pt x="506" y="23"/>
                  </a:lnTo>
                  <a:cubicBezTo>
                    <a:pt x="484" y="8"/>
                    <a:pt x="457" y="0"/>
                    <a:pt x="4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9">
              <a:extLst>
                <a:ext uri="{FF2B5EF4-FFF2-40B4-BE49-F238E27FC236}">
                  <a16:creationId xmlns:a16="http://schemas.microsoft.com/office/drawing/2014/main" id="{67608EC6-806D-3763-C1A6-A382A31479DC}"/>
                </a:ext>
              </a:extLst>
            </p:cNvPr>
            <p:cNvSpPr/>
            <p:nvPr/>
          </p:nvSpPr>
          <p:spPr>
            <a:xfrm>
              <a:off x="2152195" y="2132168"/>
              <a:ext cx="452312" cy="451347"/>
            </a:xfrm>
            <a:custGeom>
              <a:avLst/>
              <a:gdLst/>
              <a:ahLst/>
              <a:cxnLst/>
              <a:rect l="l" t="t" r="r" b="b"/>
              <a:pathLst>
                <a:path w="10305" h="10283" extrusionOk="0">
                  <a:moveTo>
                    <a:pt x="8534" y="3992"/>
                  </a:moveTo>
                  <a:cubicBezTo>
                    <a:pt x="8611" y="3992"/>
                    <a:pt x="8666" y="4058"/>
                    <a:pt x="8666" y="4135"/>
                  </a:cubicBezTo>
                  <a:lnTo>
                    <a:pt x="8666" y="4850"/>
                  </a:lnTo>
                  <a:cubicBezTo>
                    <a:pt x="8666" y="4927"/>
                    <a:pt x="8611" y="4993"/>
                    <a:pt x="8534" y="4993"/>
                  </a:cubicBezTo>
                  <a:lnTo>
                    <a:pt x="8149" y="4993"/>
                  </a:lnTo>
                  <a:lnTo>
                    <a:pt x="8149" y="4927"/>
                  </a:lnTo>
                  <a:cubicBezTo>
                    <a:pt x="8149" y="4652"/>
                    <a:pt x="7929" y="4421"/>
                    <a:pt x="7665" y="4421"/>
                  </a:cubicBezTo>
                  <a:cubicBezTo>
                    <a:pt x="7401" y="4421"/>
                    <a:pt x="7192" y="4652"/>
                    <a:pt x="7192" y="4927"/>
                  </a:cubicBezTo>
                  <a:lnTo>
                    <a:pt x="7192" y="4993"/>
                  </a:lnTo>
                  <a:lnTo>
                    <a:pt x="6279" y="4993"/>
                  </a:lnTo>
                  <a:cubicBezTo>
                    <a:pt x="6202" y="4993"/>
                    <a:pt x="6136" y="4927"/>
                    <a:pt x="6136" y="4850"/>
                  </a:cubicBezTo>
                  <a:lnTo>
                    <a:pt x="6136" y="4135"/>
                  </a:lnTo>
                  <a:cubicBezTo>
                    <a:pt x="6136" y="4058"/>
                    <a:pt x="6202" y="3992"/>
                    <a:pt x="6279" y="3992"/>
                  </a:cubicBezTo>
                  <a:close/>
                  <a:moveTo>
                    <a:pt x="429" y="0"/>
                  </a:moveTo>
                  <a:cubicBezTo>
                    <a:pt x="198" y="0"/>
                    <a:pt x="0" y="187"/>
                    <a:pt x="0" y="429"/>
                  </a:cubicBezTo>
                  <a:lnTo>
                    <a:pt x="0" y="7379"/>
                  </a:lnTo>
                  <a:cubicBezTo>
                    <a:pt x="0" y="7610"/>
                    <a:pt x="198" y="7808"/>
                    <a:pt x="429" y="7808"/>
                  </a:cubicBezTo>
                  <a:lnTo>
                    <a:pt x="1309" y="7808"/>
                  </a:lnTo>
                  <a:cubicBezTo>
                    <a:pt x="1397" y="7808"/>
                    <a:pt x="1463" y="7742"/>
                    <a:pt x="1463" y="7654"/>
                  </a:cubicBezTo>
                  <a:cubicBezTo>
                    <a:pt x="1463" y="7577"/>
                    <a:pt x="1397" y="7511"/>
                    <a:pt x="1309" y="7511"/>
                  </a:cubicBezTo>
                  <a:lnTo>
                    <a:pt x="429" y="7511"/>
                  </a:lnTo>
                  <a:cubicBezTo>
                    <a:pt x="363" y="7511"/>
                    <a:pt x="308" y="7445"/>
                    <a:pt x="308" y="7379"/>
                  </a:cubicBezTo>
                  <a:lnTo>
                    <a:pt x="308" y="1606"/>
                  </a:lnTo>
                  <a:lnTo>
                    <a:pt x="9293" y="1606"/>
                  </a:lnTo>
                  <a:lnTo>
                    <a:pt x="9293" y="6026"/>
                  </a:lnTo>
                  <a:cubicBezTo>
                    <a:pt x="9227" y="5971"/>
                    <a:pt x="9150" y="5949"/>
                    <a:pt x="9062" y="5949"/>
                  </a:cubicBezTo>
                  <a:lnTo>
                    <a:pt x="8897" y="5949"/>
                  </a:lnTo>
                  <a:cubicBezTo>
                    <a:pt x="8809" y="5949"/>
                    <a:pt x="8721" y="5982"/>
                    <a:pt x="8655" y="6026"/>
                  </a:cubicBezTo>
                  <a:cubicBezTo>
                    <a:pt x="8578" y="5982"/>
                    <a:pt x="8501" y="5949"/>
                    <a:pt x="8402" y="5949"/>
                  </a:cubicBezTo>
                  <a:lnTo>
                    <a:pt x="8237" y="5949"/>
                  </a:lnTo>
                  <a:cubicBezTo>
                    <a:pt x="8204" y="5949"/>
                    <a:pt x="8171" y="5949"/>
                    <a:pt x="8149" y="5960"/>
                  </a:cubicBezTo>
                  <a:lnTo>
                    <a:pt x="8149" y="5290"/>
                  </a:lnTo>
                  <a:lnTo>
                    <a:pt x="8534" y="5290"/>
                  </a:lnTo>
                  <a:cubicBezTo>
                    <a:pt x="8776" y="5290"/>
                    <a:pt x="8963" y="5103"/>
                    <a:pt x="8963" y="4861"/>
                  </a:cubicBezTo>
                  <a:lnTo>
                    <a:pt x="8963" y="4135"/>
                  </a:lnTo>
                  <a:cubicBezTo>
                    <a:pt x="8963" y="3893"/>
                    <a:pt x="8776" y="3695"/>
                    <a:pt x="8534" y="3695"/>
                  </a:cubicBezTo>
                  <a:lnTo>
                    <a:pt x="6279" y="3695"/>
                  </a:lnTo>
                  <a:cubicBezTo>
                    <a:pt x="6037" y="3695"/>
                    <a:pt x="5840" y="3893"/>
                    <a:pt x="5840" y="4135"/>
                  </a:cubicBezTo>
                  <a:lnTo>
                    <a:pt x="5840" y="4861"/>
                  </a:lnTo>
                  <a:cubicBezTo>
                    <a:pt x="5840" y="5103"/>
                    <a:pt x="6037" y="5290"/>
                    <a:pt x="6279" y="5290"/>
                  </a:cubicBezTo>
                  <a:lnTo>
                    <a:pt x="7192" y="5290"/>
                  </a:lnTo>
                  <a:lnTo>
                    <a:pt x="7192" y="7137"/>
                  </a:lnTo>
                  <a:lnTo>
                    <a:pt x="6741" y="6917"/>
                  </a:lnTo>
                  <a:cubicBezTo>
                    <a:pt x="6681" y="6887"/>
                    <a:pt x="6617" y="6872"/>
                    <a:pt x="6552" y="6872"/>
                  </a:cubicBezTo>
                  <a:cubicBezTo>
                    <a:pt x="6430" y="6872"/>
                    <a:pt x="6307" y="6926"/>
                    <a:pt x="6213" y="7027"/>
                  </a:cubicBezTo>
                  <a:cubicBezTo>
                    <a:pt x="6092" y="7159"/>
                    <a:pt x="6059" y="7346"/>
                    <a:pt x="6103" y="7511"/>
                  </a:cubicBezTo>
                  <a:lnTo>
                    <a:pt x="1914" y="7511"/>
                  </a:lnTo>
                  <a:cubicBezTo>
                    <a:pt x="1826" y="7511"/>
                    <a:pt x="1760" y="7577"/>
                    <a:pt x="1760" y="7654"/>
                  </a:cubicBezTo>
                  <a:cubicBezTo>
                    <a:pt x="1760" y="7742"/>
                    <a:pt x="1826" y="7808"/>
                    <a:pt x="1914" y="7808"/>
                  </a:cubicBezTo>
                  <a:lnTo>
                    <a:pt x="6301" y="7808"/>
                  </a:lnTo>
                  <a:lnTo>
                    <a:pt x="7071" y="8644"/>
                  </a:lnTo>
                  <a:cubicBezTo>
                    <a:pt x="7148" y="8721"/>
                    <a:pt x="7181" y="8831"/>
                    <a:pt x="7181" y="8941"/>
                  </a:cubicBezTo>
                  <a:lnTo>
                    <a:pt x="7181" y="10139"/>
                  </a:lnTo>
                  <a:cubicBezTo>
                    <a:pt x="7181" y="10216"/>
                    <a:pt x="7258" y="10282"/>
                    <a:pt x="7335" y="10282"/>
                  </a:cubicBezTo>
                  <a:cubicBezTo>
                    <a:pt x="7423" y="10282"/>
                    <a:pt x="7489" y="10216"/>
                    <a:pt x="7489" y="10139"/>
                  </a:cubicBezTo>
                  <a:lnTo>
                    <a:pt x="7489" y="8941"/>
                  </a:lnTo>
                  <a:cubicBezTo>
                    <a:pt x="7489" y="8754"/>
                    <a:pt x="7423" y="8578"/>
                    <a:pt x="7302" y="8446"/>
                  </a:cubicBezTo>
                  <a:lnTo>
                    <a:pt x="6444" y="7511"/>
                  </a:lnTo>
                  <a:cubicBezTo>
                    <a:pt x="6367" y="7434"/>
                    <a:pt x="6367" y="7302"/>
                    <a:pt x="6444" y="7225"/>
                  </a:cubicBezTo>
                  <a:cubicBezTo>
                    <a:pt x="6472" y="7191"/>
                    <a:pt x="6508" y="7174"/>
                    <a:pt x="6545" y="7174"/>
                  </a:cubicBezTo>
                  <a:cubicBezTo>
                    <a:pt x="6567" y="7174"/>
                    <a:pt x="6589" y="7180"/>
                    <a:pt x="6609" y="7192"/>
                  </a:cubicBezTo>
                  <a:lnTo>
                    <a:pt x="7269" y="7511"/>
                  </a:lnTo>
                  <a:cubicBezTo>
                    <a:pt x="7290" y="7520"/>
                    <a:pt x="7312" y="7525"/>
                    <a:pt x="7334" y="7525"/>
                  </a:cubicBezTo>
                  <a:cubicBezTo>
                    <a:pt x="7414" y="7525"/>
                    <a:pt x="7489" y="7466"/>
                    <a:pt x="7489" y="7379"/>
                  </a:cubicBezTo>
                  <a:lnTo>
                    <a:pt x="7489" y="4927"/>
                  </a:lnTo>
                  <a:cubicBezTo>
                    <a:pt x="7489" y="4817"/>
                    <a:pt x="7566" y="4718"/>
                    <a:pt x="7665" y="4718"/>
                  </a:cubicBezTo>
                  <a:cubicBezTo>
                    <a:pt x="7764" y="4718"/>
                    <a:pt x="7841" y="4817"/>
                    <a:pt x="7841" y="4927"/>
                  </a:cubicBezTo>
                  <a:lnTo>
                    <a:pt x="7841" y="7379"/>
                  </a:lnTo>
                  <a:cubicBezTo>
                    <a:pt x="7841" y="7456"/>
                    <a:pt x="7907" y="7522"/>
                    <a:pt x="7995" y="7522"/>
                  </a:cubicBezTo>
                  <a:cubicBezTo>
                    <a:pt x="8083" y="7522"/>
                    <a:pt x="8149" y="7456"/>
                    <a:pt x="8149" y="7379"/>
                  </a:cubicBezTo>
                  <a:lnTo>
                    <a:pt x="8149" y="6323"/>
                  </a:lnTo>
                  <a:cubicBezTo>
                    <a:pt x="8149" y="6279"/>
                    <a:pt x="8193" y="6246"/>
                    <a:pt x="8237" y="6246"/>
                  </a:cubicBezTo>
                  <a:lnTo>
                    <a:pt x="8402" y="6246"/>
                  </a:lnTo>
                  <a:cubicBezTo>
                    <a:pt x="8457" y="6246"/>
                    <a:pt x="8501" y="6279"/>
                    <a:pt x="8501" y="6323"/>
                  </a:cubicBezTo>
                  <a:lnTo>
                    <a:pt x="8501" y="7379"/>
                  </a:lnTo>
                  <a:cubicBezTo>
                    <a:pt x="8501" y="7456"/>
                    <a:pt x="8567" y="7522"/>
                    <a:pt x="8655" y="7522"/>
                  </a:cubicBezTo>
                  <a:cubicBezTo>
                    <a:pt x="8732" y="7522"/>
                    <a:pt x="8798" y="7456"/>
                    <a:pt x="8798" y="7379"/>
                  </a:cubicBezTo>
                  <a:lnTo>
                    <a:pt x="8798" y="6323"/>
                  </a:lnTo>
                  <a:cubicBezTo>
                    <a:pt x="8798" y="6279"/>
                    <a:pt x="8842" y="6246"/>
                    <a:pt x="8897" y="6246"/>
                  </a:cubicBezTo>
                  <a:lnTo>
                    <a:pt x="9062" y="6246"/>
                  </a:lnTo>
                  <a:cubicBezTo>
                    <a:pt x="9117" y="6246"/>
                    <a:pt x="9161" y="6279"/>
                    <a:pt x="9161" y="6323"/>
                  </a:cubicBezTo>
                  <a:lnTo>
                    <a:pt x="9161" y="7379"/>
                  </a:lnTo>
                  <a:cubicBezTo>
                    <a:pt x="9161" y="7456"/>
                    <a:pt x="9227" y="7522"/>
                    <a:pt x="9304" y="7522"/>
                  </a:cubicBezTo>
                  <a:cubicBezTo>
                    <a:pt x="9392" y="7522"/>
                    <a:pt x="9458" y="7456"/>
                    <a:pt x="9458" y="7379"/>
                  </a:cubicBezTo>
                  <a:lnTo>
                    <a:pt x="9458" y="6323"/>
                  </a:lnTo>
                  <a:cubicBezTo>
                    <a:pt x="9458" y="6279"/>
                    <a:pt x="9502" y="6246"/>
                    <a:pt x="9557" y="6246"/>
                  </a:cubicBezTo>
                  <a:lnTo>
                    <a:pt x="9721" y="6246"/>
                  </a:lnTo>
                  <a:cubicBezTo>
                    <a:pt x="9765" y="6246"/>
                    <a:pt x="9809" y="6279"/>
                    <a:pt x="9809" y="6323"/>
                  </a:cubicBezTo>
                  <a:lnTo>
                    <a:pt x="9809" y="7379"/>
                  </a:lnTo>
                  <a:cubicBezTo>
                    <a:pt x="9809" y="7390"/>
                    <a:pt x="9820" y="7412"/>
                    <a:pt x="9820" y="7423"/>
                  </a:cubicBezTo>
                  <a:lnTo>
                    <a:pt x="9952" y="7819"/>
                  </a:lnTo>
                  <a:cubicBezTo>
                    <a:pt x="9985" y="7907"/>
                    <a:pt x="9996" y="8006"/>
                    <a:pt x="9985" y="8094"/>
                  </a:cubicBezTo>
                  <a:cubicBezTo>
                    <a:pt x="9985" y="8182"/>
                    <a:pt x="10040" y="8259"/>
                    <a:pt x="10128" y="8259"/>
                  </a:cubicBezTo>
                  <a:lnTo>
                    <a:pt x="10139" y="8259"/>
                  </a:lnTo>
                  <a:cubicBezTo>
                    <a:pt x="10216" y="8259"/>
                    <a:pt x="10282" y="8204"/>
                    <a:pt x="10293" y="8127"/>
                  </a:cubicBezTo>
                  <a:cubicBezTo>
                    <a:pt x="10304" y="7984"/>
                    <a:pt x="10282" y="7841"/>
                    <a:pt x="10238" y="7720"/>
                  </a:cubicBezTo>
                  <a:lnTo>
                    <a:pt x="10106" y="7346"/>
                  </a:lnTo>
                  <a:lnTo>
                    <a:pt x="10106" y="6323"/>
                  </a:lnTo>
                  <a:cubicBezTo>
                    <a:pt x="10106" y="6114"/>
                    <a:pt x="9930" y="5949"/>
                    <a:pt x="9711" y="5949"/>
                  </a:cubicBezTo>
                  <a:lnTo>
                    <a:pt x="9601" y="5949"/>
                  </a:lnTo>
                  <a:lnTo>
                    <a:pt x="9601" y="429"/>
                  </a:lnTo>
                  <a:cubicBezTo>
                    <a:pt x="9601" y="187"/>
                    <a:pt x="9403" y="0"/>
                    <a:pt x="9161" y="0"/>
                  </a:cubicBezTo>
                  <a:lnTo>
                    <a:pt x="1529" y="0"/>
                  </a:lnTo>
                  <a:cubicBezTo>
                    <a:pt x="1441" y="0"/>
                    <a:pt x="1375" y="66"/>
                    <a:pt x="1375" y="143"/>
                  </a:cubicBezTo>
                  <a:cubicBezTo>
                    <a:pt x="1375" y="231"/>
                    <a:pt x="1441" y="297"/>
                    <a:pt x="1529" y="297"/>
                  </a:cubicBezTo>
                  <a:lnTo>
                    <a:pt x="9161" y="297"/>
                  </a:lnTo>
                  <a:cubicBezTo>
                    <a:pt x="9238" y="297"/>
                    <a:pt x="9293" y="352"/>
                    <a:pt x="9293" y="429"/>
                  </a:cubicBezTo>
                  <a:lnTo>
                    <a:pt x="9293" y="1309"/>
                  </a:lnTo>
                  <a:lnTo>
                    <a:pt x="308" y="1309"/>
                  </a:lnTo>
                  <a:lnTo>
                    <a:pt x="308" y="429"/>
                  </a:lnTo>
                  <a:cubicBezTo>
                    <a:pt x="308" y="352"/>
                    <a:pt x="363" y="297"/>
                    <a:pt x="429" y="297"/>
                  </a:cubicBezTo>
                  <a:lnTo>
                    <a:pt x="924" y="297"/>
                  </a:lnTo>
                  <a:cubicBezTo>
                    <a:pt x="1012" y="297"/>
                    <a:pt x="1078" y="231"/>
                    <a:pt x="1078" y="143"/>
                  </a:cubicBezTo>
                  <a:cubicBezTo>
                    <a:pt x="1078" y="66"/>
                    <a:pt x="1012" y="0"/>
                    <a:pt x="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9">
              <a:extLst>
                <a:ext uri="{FF2B5EF4-FFF2-40B4-BE49-F238E27FC236}">
                  <a16:creationId xmlns:a16="http://schemas.microsoft.com/office/drawing/2014/main" id="{368F5112-33EE-AF83-7678-CE09389FB04B}"/>
                </a:ext>
              </a:extLst>
            </p:cNvPr>
            <p:cNvSpPr/>
            <p:nvPr/>
          </p:nvSpPr>
          <p:spPr>
            <a:xfrm>
              <a:off x="2210089" y="2395215"/>
              <a:ext cx="121670" cy="13080"/>
            </a:xfrm>
            <a:custGeom>
              <a:avLst/>
              <a:gdLst/>
              <a:ahLst/>
              <a:cxnLst/>
              <a:rect l="l" t="t" r="r" b="b"/>
              <a:pathLst>
                <a:path w="2772" h="298" extrusionOk="0">
                  <a:moveTo>
                    <a:pt x="144" y="0"/>
                  </a:moveTo>
                  <a:cubicBezTo>
                    <a:pt x="67" y="0"/>
                    <a:pt x="1" y="66"/>
                    <a:pt x="1" y="154"/>
                  </a:cubicBezTo>
                  <a:cubicBezTo>
                    <a:pt x="1" y="231"/>
                    <a:pt x="67" y="297"/>
                    <a:pt x="144" y="297"/>
                  </a:cubicBezTo>
                  <a:lnTo>
                    <a:pt x="2629" y="297"/>
                  </a:lnTo>
                  <a:cubicBezTo>
                    <a:pt x="2706" y="297"/>
                    <a:pt x="2772" y="231"/>
                    <a:pt x="2772" y="154"/>
                  </a:cubicBezTo>
                  <a:cubicBezTo>
                    <a:pt x="2772" y="66"/>
                    <a:pt x="2706" y="0"/>
                    <a:pt x="26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9">
              <a:extLst>
                <a:ext uri="{FF2B5EF4-FFF2-40B4-BE49-F238E27FC236}">
                  <a16:creationId xmlns:a16="http://schemas.microsoft.com/office/drawing/2014/main" id="{E8E4EDE4-DA06-CF52-9B19-72A55DE014A2}"/>
                </a:ext>
              </a:extLst>
            </p:cNvPr>
            <p:cNvSpPr/>
            <p:nvPr/>
          </p:nvSpPr>
          <p:spPr>
            <a:xfrm>
              <a:off x="2210089" y="2426598"/>
              <a:ext cx="77778" cy="13563"/>
            </a:xfrm>
            <a:custGeom>
              <a:avLst/>
              <a:gdLst/>
              <a:ahLst/>
              <a:cxnLst/>
              <a:rect l="l" t="t" r="r" b="b"/>
              <a:pathLst>
                <a:path w="1772" h="309" extrusionOk="0">
                  <a:moveTo>
                    <a:pt x="144" y="0"/>
                  </a:moveTo>
                  <a:cubicBezTo>
                    <a:pt x="67" y="0"/>
                    <a:pt x="1" y="66"/>
                    <a:pt x="1" y="154"/>
                  </a:cubicBezTo>
                  <a:cubicBezTo>
                    <a:pt x="1" y="242"/>
                    <a:pt x="67" y="308"/>
                    <a:pt x="144" y="308"/>
                  </a:cubicBezTo>
                  <a:lnTo>
                    <a:pt x="1617" y="308"/>
                  </a:lnTo>
                  <a:cubicBezTo>
                    <a:pt x="1705" y="308"/>
                    <a:pt x="1771" y="242"/>
                    <a:pt x="1771" y="154"/>
                  </a:cubicBezTo>
                  <a:cubicBezTo>
                    <a:pt x="1771" y="66"/>
                    <a:pt x="1705"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3" name="Google Shape;383;p49">
            <a:extLst>
              <a:ext uri="{FF2B5EF4-FFF2-40B4-BE49-F238E27FC236}">
                <a16:creationId xmlns:a16="http://schemas.microsoft.com/office/drawing/2014/main" id="{0182471B-CD9E-3569-A54B-E45F51BC4858}"/>
              </a:ext>
            </a:extLst>
          </p:cNvPr>
          <p:cNvGrpSpPr/>
          <p:nvPr/>
        </p:nvGrpSpPr>
        <p:grpSpPr>
          <a:xfrm>
            <a:off x="757146" y="965806"/>
            <a:ext cx="565853" cy="392658"/>
            <a:chOff x="6181685" y="2854241"/>
            <a:chExt cx="451347" cy="307028"/>
          </a:xfrm>
        </p:grpSpPr>
        <p:sp>
          <p:nvSpPr>
            <p:cNvPr id="384" name="Google Shape;384;p49">
              <a:extLst>
                <a:ext uri="{FF2B5EF4-FFF2-40B4-BE49-F238E27FC236}">
                  <a16:creationId xmlns:a16="http://schemas.microsoft.com/office/drawing/2014/main" id="{0FF9BDD5-72CA-E625-531F-EB96E605D1F2}"/>
                </a:ext>
              </a:extLst>
            </p:cNvPr>
            <p:cNvSpPr/>
            <p:nvPr/>
          </p:nvSpPr>
          <p:spPr>
            <a:xfrm>
              <a:off x="6181685" y="2854241"/>
              <a:ext cx="451347" cy="307028"/>
            </a:xfrm>
            <a:custGeom>
              <a:avLst/>
              <a:gdLst/>
              <a:ahLst/>
              <a:cxnLst/>
              <a:rect l="l" t="t" r="r" b="b"/>
              <a:pathLst>
                <a:path w="10283" h="6995" extrusionOk="0">
                  <a:moveTo>
                    <a:pt x="1122" y="1"/>
                  </a:moveTo>
                  <a:cubicBezTo>
                    <a:pt x="957" y="1"/>
                    <a:pt x="836" y="133"/>
                    <a:pt x="836" y="287"/>
                  </a:cubicBezTo>
                  <a:lnTo>
                    <a:pt x="836" y="771"/>
                  </a:lnTo>
                  <a:lnTo>
                    <a:pt x="374" y="771"/>
                  </a:lnTo>
                  <a:cubicBezTo>
                    <a:pt x="165" y="771"/>
                    <a:pt x="0" y="935"/>
                    <a:pt x="0" y="1155"/>
                  </a:cubicBezTo>
                  <a:lnTo>
                    <a:pt x="0" y="5631"/>
                  </a:lnTo>
                  <a:cubicBezTo>
                    <a:pt x="0" y="6159"/>
                    <a:pt x="418" y="6577"/>
                    <a:pt x="946" y="6577"/>
                  </a:cubicBezTo>
                  <a:lnTo>
                    <a:pt x="4267" y="6577"/>
                  </a:lnTo>
                  <a:cubicBezTo>
                    <a:pt x="4333" y="6577"/>
                    <a:pt x="4344" y="6632"/>
                    <a:pt x="4355" y="6654"/>
                  </a:cubicBezTo>
                  <a:lnTo>
                    <a:pt x="4388" y="6731"/>
                  </a:lnTo>
                  <a:cubicBezTo>
                    <a:pt x="4443" y="6896"/>
                    <a:pt x="4586" y="6995"/>
                    <a:pt x="4740" y="6995"/>
                  </a:cubicBezTo>
                  <a:lnTo>
                    <a:pt x="5532" y="6995"/>
                  </a:lnTo>
                  <a:cubicBezTo>
                    <a:pt x="5697" y="6995"/>
                    <a:pt x="5840" y="6896"/>
                    <a:pt x="5895" y="6731"/>
                  </a:cubicBezTo>
                  <a:cubicBezTo>
                    <a:pt x="5928" y="6643"/>
                    <a:pt x="5939" y="6643"/>
                    <a:pt x="5939" y="6632"/>
                  </a:cubicBezTo>
                  <a:cubicBezTo>
                    <a:pt x="5950" y="6599"/>
                    <a:pt x="5972" y="6577"/>
                    <a:pt x="6016" y="6577"/>
                  </a:cubicBezTo>
                  <a:lnTo>
                    <a:pt x="9337" y="6577"/>
                  </a:lnTo>
                  <a:cubicBezTo>
                    <a:pt x="9865" y="6577"/>
                    <a:pt x="10283" y="6159"/>
                    <a:pt x="10283" y="5631"/>
                  </a:cubicBezTo>
                  <a:lnTo>
                    <a:pt x="10283" y="4510"/>
                  </a:lnTo>
                  <a:cubicBezTo>
                    <a:pt x="10283" y="4422"/>
                    <a:pt x="10217" y="4356"/>
                    <a:pt x="10129" y="4356"/>
                  </a:cubicBezTo>
                  <a:cubicBezTo>
                    <a:pt x="10052" y="4356"/>
                    <a:pt x="9986" y="4422"/>
                    <a:pt x="9986" y="4510"/>
                  </a:cubicBezTo>
                  <a:lnTo>
                    <a:pt x="9986" y="5631"/>
                  </a:lnTo>
                  <a:cubicBezTo>
                    <a:pt x="9986" y="5994"/>
                    <a:pt x="9689" y="6280"/>
                    <a:pt x="9337" y="6280"/>
                  </a:cubicBezTo>
                  <a:lnTo>
                    <a:pt x="6005" y="6280"/>
                  </a:lnTo>
                  <a:cubicBezTo>
                    <a:pt x="5840" y="6280"/>
                    <a:pt x="5708" y="6379"/>
                    <a:pt x="5653" y="6533"/>
                  </a:cubicBezTo>
                  <a:cubicBezTo>
                    <a:pt x="5609" y="6621"/>
                    <a:pt x="5609" y="6632"/>
                    <a:pt x="5609" y="6643"/>
                  </a:cubicBezTo>
                  <a:cubicBezTo>
                    <a:pt x="5598" y="6676"/>
                    <a:pt x="5565" y="6698"/>
                    <a:pt x="5532" y="6698"/>
                  </a:cubicBezTo>
                  <a:lnTo>
                    <a:pt x="4740" y="6698"/>
                  </a:lnTo>
                  <a:cubicBezTo>
                    <a:pt x="4707" y="6698"/>
                    <a:pt x="4685" y="6676"/>
                    <a:pt x="4674" y="6643"/>
                  </a:cubicBezTo>
                  <a:cubicBezTo>
                    <a:pt x="4663" y="6632"/>
                    <a:pt x="4663" y="6621"/>
                    <a:pt x="4630" y="6533"/>
                  </a:cubicBezTo>
                  <a:cubicBezTo>
                    <a:pt x="4575" y="6379"/>
                    <a:pt x="4432" y="6280"/>
                    <a:pt x="4267" y="6280"/>
                  </a:cubicBezTo>
                  <a:lnTo>
                    <a:pt x="935" y="6280"/>
                  </a:lnTo>
                  <a:cubicBezTo>
                    <a:pt x="583" y="6280"/>
                    <a:pt x="297" y="5994"/>
                    <a:pt x="297" y="5631"/>
                  </a:cubicBezTo>
                  <a:lnTo>
                    <a:pt x="297" y="1155"/>
                  </a:lnTo>
                  <a:cubicBezTo>
                    <a:pt x="297" y="1111"/>
                    <a:pt x="330" y="1067"/>
                    <a:pt x="374" y="1067"/>
                  </a:cubicBezTo>
                  <a:lnTo>
                    <a:pt x="825" y="1067"/>
                  </a:lnTo>
                  <a:lnTo>
                    <a:pt x="825" y="5422"/>
                  </a:lnTo>
                  <a:cubicBezTo>
                    <a:pt x="825" y="5576"/>
                    <a:pt x="957" y="5708"/>
                    <a:pt x="1111" y="5708"/>
                  </a:cubicBezTo>
                  <a:lnTo>
                    <a:pt x="1903" y="5708"/>
                  </a:lnTo>
                  <a:cubicBezTo>
                    <a:pt x="1980" y="5708"/>
                    <a:pt x="2046" y="5642"/>
                    <a:pt x="2046" y="5554"/>
                  </a:cubicBezTo>
                  <a:cubicBezTo>
                    <a:pt x="2046" y="5466"/>
                    <a:pt x="1980" y="5400"/>
                    <a:pt x="1903" y="5400"/>
                  </a:cubicBezTo>
                  <a:lnTo>
                    <a:pt x="1133" y="5400"/>
                  </a:lnTo>
                  <a:lnTo>
                    <a:pt x="1133" y="309"/>
                  </a:lnTo>
                  <a:lnTo>
                    <a:pt x="4047" y="309"/>
                  </a:lnTo>
                  <a:cubicBezTo>
                    <a:pt x="4564" y="309"/>
                    <a:pt x="4993" y="727"/>
                    <a:pt x="4993" y="1243"/>
                  </a:cubicBezTo>
                  <a:lnTo>
                    <a:pt x="4993" y="5037"/>
                  </a:lnTo>
                  <a:cubicBezTo>
                    <a:pt x="4993" y="5235"/>
                    <a:pt x="4828" y="5400"/>
                    <a:pt x="4619" y="5400"/>
                  </a:cubicBezTo>
                  <a:lnTo>
                    <a:pt x="2508" y="5400"/>
                  </a:lnTo>
                  <a:cubicBezTo>
                    <a:pt x="2420" y="5400"/>
                    <a:pt x="2354" y="5466"/>
                    <a:pt x="2354" y="5554"/>
                  </a:cubicBezTo>
                  <a:cubicBezTo>
                    <a:pt x="2354" y="5642"/>
                    <a:pt x="2420" y="5708"/>
                    <a:pt x="2508" y="5708"/>
                  </a:cubicBezTo>
                  <a:lnTo>
                    <a:pt x="4619" y="5708"/>
                  </a:lnTo>
                  <a:cubicBezTo>
                    <a:pt x="4828" y="5708"/>
                    <a:pt x="5015" y="5609"/>
                    <a:pt x="5136" y="5455"/>
                  </a:cubicBezTo>
                  <a:cubicBezTo>
                    <a:pt x="5257" y="5609"/>
                    <a:pt x="5444" y="5708"/>
                    <a:pt x="5653" y="5708"/>
                  </a:cubicBezTo>
                  <a:lnTo>
                    <a:pt x="9161" y="5708"/>
                  </a:lnTo>
                  <a:cubicBezTo>
                    <a:pt x="9326" y="5708"/>
                    <a:pt x="9447" y="5576"/>
                    <a:pt x="9447" y="5422"/>
                  </a:cubicBezTo>
                  <a:lnTo>
                    <a:pt x="9447" y="1067"/>
                  </a:lnTo>
                  <a:lnTo>
                    <a:pt x="9898" y="1067"/>
                  </a:lnTo>
                  <a:cubicBezTo>
                    <a:pt x="9942" y="1067"/>
                    <a:pt x="9986" y="1111"/>
                    <a:pt x="9986" y="1155"/>
                  </a:cubicBezTo>
                  <a:lnTo>
                    <a:pt x="9986" y="3905"/>
                  </a:lnTo>
                  <a:cubicBezTo>
                    <a:pt x="9986" y="3993"/>
                    <a:pt x="10052" y="4059"/>
                    <a:pt x="10129" y="4059"/>
                  </a:cubicBezTo>
                  <a:lnTo>
                    <a:pt x="10140" y="4059"/>
                  </a:lnTo>
                  <a:cubicBezTo>
                    <a:pt x="10217" y="4059"/>
                    <a:pt x="10283" y="3993"/>
                    <a:pt x="10283" y="3905"/>
                  </a:cubicBezTo>
                  <a:lnTo>
                    <a:pt x="10283" y="1144"/>
                  </a:lnTo>
                  <a:cubicBezTo>
                    <a:pt x="10283" y="935"/>
                    <a:pt x="10118" y="771"/>
                    <a:pt x="9909" y="771"/>
                  </a:cubicBezTo>
                  <a:lnTo>
                    <a:pt x="9458" y="771"/>
                  </a:lnTo>
                  <a:lnTo>
                    <a:pt x="9458" y="287"/>
                  </a:lnTo>
                  <a:cubicBezTo>
                    <a:pt x="9458" y="133"/>
                    <a:pt x="9326" y="1"/>
                    <a:pt x="9161" y="1"/>
                  </a:cubicBezTo>
                  <a:lnTo>
                    <a:pt x="7830" y="1"/>
                  </a:lnTo>
                  <a:cubicBezTo>
                    <a:pt x="7742" y="1"/>
                    <a:pt x="7676" y="67"/>
                    <a:pt x="7676" y="155"/>
                  </a:cubicBezTo>
                  <a:cubicBezTo>
                    <a:pt x="7676" y="243"/>
                    <a:pt x="7742" y="309"/>
                    <a:pt x="7830" y="309"/>
                  </a:cubicBezTo>
                  <a:lnTo>
                    <a:pt x="9150" y="309"/>
                  </a:lnTo>
                  <a:lnTo>
                    <a:pt x="9150" y="5411"/>
                  </a:lnTo>
                  <a:lnTo>
                    <a:pt x="5664" y="5411"/>
                  </a:lnTo>
                  <a:cubicBezTo>
                    <a:pt x="5455" y="5411"/>
                    <a:pt x="5290" y="5246"/>
                    <a:pt x="5290" y="5037"/>
                  </a:cubicBezTo>
                  <a:lnTo>
                    <a:pt x="5290" y="1254"/>
                  </a:lnTo>
                  <a:cubicBezTo>
                    <a:pt x="5290" y="727"/>
                    <a:pt x="5719" y="309"/>
                    <a:pt x="6236" y="309"/>
                  </a:cubicBezTo>
                  <a:lnTo>
                    <a:pt x="7225" y="309"/>
                  </a:lnTo>
                  <a:cubicBezTo>
                    <a:pt x="7302" y="309"/>
                    <a:pt x="7379" y="243"/>
                    <a:pt x="7379" y="155"/>
                  </a:cubicBezTo>
                  <a:cubicBezTo>
                    <a:pt x="7379" y="67"/>
                    <a:pt x="7302" y="1"/>
                    <a:pt x="7225" y="1"/>
                  </a:cubicBezTo>
                  <a:lnTo>
                    <a:pt x="6236" y="1"/>
                  </a:lnTo>
                  <a:cubicBezTo>
                    <a:pt x="5763" y="1"/>
                    <a:pt x="5356" y="265"/>
                    <a:pt x="5147" y="661"/>
                  </a:cubicBezTo>
                  <a:cubicBezTo>
                    <a:pt x="4927" y="265"/>
                    <a:pt x="4520" y="1"/>
                    <a:pt x="40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9">
              <a:extLst>
                <a:ext uri="{FF2B5EF4-FFF2-40B4-BE49-F238E27FC236}">
                  <a16:creationId xmlns:a16="http://schemas.microsoft.com/office/drawing/2014/main" id="{BE2213E3-F3B0-36E0-74DE-3690C8ADAEDB}"/>
                </a:ext>
              </a:extLst>
            </p:cNvPr>
            <p:cNvSpPr/>
            <p:nvPr/>
          </p:nvSpPr>
          <p:spPr>
            <a:xfrm>
              <a:off x="6400795" y="3116366"/>
              <a:ext cx="13080" cy="17425"/>
            </a:xfrm>
            <a:custGeom>
              <a:avLst/>
              <a:gdLst/>
              <a:ahLst/>
              <a:cxnLst/>
              <a:rect l="l" t="t" r="r" b="b"/>
              <a:pathLst>
                <a:path w="298" h="397" extrusionOk="0">
                  <a:moveTo>
                    <a:pt x="155" y="0"/>
                  </a:moveTo>
                  <a:cubicBezTo>
                    <a:pt x="67" y="0"/>
                    <a:pt x="1" y="66"/>
                    <a:pt x="1" y="154"/>
                  </a:cubicBezTo>
                  <a:lnTo>
                    <a:pt x="1" y="242"/>
                  </a:lnTo>
                  <a:cubicBezTo>
                    <a:pt x="1" y="319"/>
                    <a:pt x="67" y="396"/>
                    <a:pt x="155" y="396"/>
                  </a:cubicBezTo>
                  <a:cubicBezTo>
                    <a:pt x="232" y="396"/>
                    <a:pt x="298" y="319"/>
                    <a:pt x="298" y="242"/>
                  </a:cubicBezTo>
                  <a:lnTo>
                    <a:pt x="298" y="154"/>
                  </a:lnTo>
                  <a:cubicBezTo>
                    <a:pt x="298" y="66"/>
                    <a:pt x="232"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9">
              <a:extLst>
                <a:ext uri="{FF2B5EF4-FFF2-40B4-BE49-F238E27FC236}">
                  <a16:creationId xmlns:a16="http://schemas.microsoft.com/office/drawing/2014/main" id="{83B91CBD-54F2-F88A-8B51-D85DD07205A1}"/>
                </a:ext>
              </a:extLst>
            </p:cNvPr>
            <p:cNvSpPr/>
            <p:nvPr/>
          </p:nvSpPr>
          <p:spPr>
            <a:xfrm>
              <a:off x="6246821" y="2882464"/>
              <a:ext cx="139578" cy="135452"/>
            </a:xfrm>
            <a:custGeom>
              <a:avLst/>
              <a:gdLst/>
              <a:ahLst/>
              <a:cxnLst/>
              <a:rect l="l" t="t" r="r" b="b"/>
              <a:pathLst>
                <a:path w="3180" h="3086" extrusionOk="0">
                  <a:moveTo>
                    <a:pt x="2068" y="435"/>
                  </a:moveTo>
                  <a:cubicBezTo>
                    <a:pt x="2222" y="435"/>
                    <a:pt x="2376" y="490"/>
                    <a:pt x="2497" y="611"/>
                  </a:cubicBezTo>
                  <a:cubicBezTo>
                    <a:pt x="2728" y="842"/>
                    <a:pt x="2728" y="1227"/>
                    <a:pt x="2497" y="1458"/>
                  </a:cubicBezTo>
                  <a:lnTo>
                    <a:pt x="2035" y="1920"/>
                  </a:lnTo>
                  <a:cubicBezTo>
                    <a:pt x="1920" y="2041"/>
                    <a:pt x="1766" y="2102"/>
                    <a:pt x="1612" y="2102"/>
                  </a:cubicBezTo>
                  <a:cubicBezTo>
                    <a:pt x="1458" y="2102"/>
                    <a:pt x="1304" y="2041"/>
                    <a:pt x="1189" y="1920"/>
                  </a:cubicBezTo>
                  <a:cubicBezTo>
                    <a:pt x="947" y="1689"/>
                    <a:pt x="947" y="1304"/>
                    <a:pt x="1189" y="1073"/>
                  </a:cubicBezTo>
                  <a:lnTo>
                    <a:pt x="1639" y="611"/>
                  </a:lnTo>
                  <a:lnTo>
                    <a:pt x="1650" y="611"/>
                  </a:lnTo>
                  <a:cubicBezTo>
                    <a:pt x="1760" y="490"/>
                    <a:pt x="1914" y="435"/>
                    <a:pt x="2068" y="435"/>
                  </a:cubicBezTo>
                  <a:close/>
                  <a:moveTo>
                    <a:pt x="1778" y="1"/>
                  </a:moveTo>
                  <a:cubicBezTo>
                    <a:pt x="1765" y="1"/>
                    <a:pt x="1752" y="3"/>
                    <a:pt x="1738" y="7"/>
                  </a:cubicBezTo>
                  <a:cubicBezTo>
                    <a:pt x="1650" y="29"/>
                    <a:pt x="1606" y="117"/>
                    <a:pt x="1628" y="194"/>
                  </a:cubicBezTo>
                  <a:lnTo>
                    <a:pt x="1639" y="237"/>
                  </a:lnTo>
                  <a:cubicBezTo>
                    <a:pt x="1562" y="281"/>
                    <a:pt x="1496" y="325"/>
                    <a:pt x="1430" y="391"/>
                  </a:cubicBezTo>
                  <a:lnTo>
                    <a:pt x="1046" y="776"/>
                  </a:lnTo>
                  <a:lnTo>
                    <a:pt x="958" y="743"/>
                  </a:lnTo>
                  <a:cubicBezTo>
                    <a:pt x="937" y="730"/>
                    <a:pt x="914" y="724"/>
                    <a:pt x="891" y="724"/>
                  </a:cubicBezTo>
                  <a:cubicBezTo>
                    <a:pt x="837" y="724"/>
                    <a:pt x="783" y="756"/>
                    <a:pt x="760" y="809"/>
                  </a:cubicBezTo>
                  <a:cubicBezTo>
                    <a:pt x="727" y="886"/>
                    <a:pt x="760" y="974"/>
                    <a:pt x="837" y="1007"/>
                  </a:cubicBezTo>
                  <a:lnTo>
                    <a:pt x="848" y="1018"/>
                  </a:lnTo>
                  <a:cubicBezTo>
                    <a:pt x="760" y="1150"/>
                    <a:pt x="716" y="1304"/>
                    <a:pt x="716" y="1458"/>
                  </a:cubicBezTo>
                  <a:lnTo>
                    <a:pt x="661" y="1458"/>
                  </a:lnTo>
                  <a:cubicBezTo>
                    <a:pt x="584" y="1458"/>
                    <a:pt x="518" y="1535"/>
                    <a:pt x="518" y="1612"/>
                  </a:cubicBezTo>
                  <a:cubicBezTo>
                    <a:pt x="518" y="1700"/>
                    <a:pt x="584" y="1755"/>
                    <a:pt x="672" y="1755"/>
                  </a:cubicBezTo>
                  <a:lnTo>
                    <a:pt x="749" y="1755"/>
                  </a:lnTo>
                  <a:cubicBezTo>
                    <a:pt x="771" y="1843"/>
                    <a:pt x="815" y="1920"/>
                    <a:pt x="859" y="1986"/>
                  </a:cubicBezTo>
                  <a:cubicBezTo>
                    <a:pt x="826" y="2008"/>
                    <a:pt x="793" y="2008"/>
                    <a:pt x="749" y="2019"/>
                  </a:cubicBezTo>
                  <a:cubicBezTo>
                    <a:pt x="628" y="2041"/>
                    <a:pt x="496" y="2052"/>
                    <a:pt x="342" y="2206"/>
                  </a:cubicBezTo>
                  <a:cubicBezTo>
                    <a:pt x="199" y="2360"/>
                    <a:pt x="177" y="2492"/>
                    <a:pt x="155" y="2602"/>
                  </a:cubicBezTo>
                  <a:cubicBezTo>
                    <a:pt x="144" y="2690"/>
                    <a:pt x="133" y="2756"/>
                    <a:pt x="56" y="2833"/>
                  </a:cubicBezTo>
                  <a:cubicBezTo>
                    <a:pt x="1" y="2888"/>
                    <a:pt x="1" y="2987"/>
                    <a:pt x="56" y="3042"/>
                  </a:cubicBezTo>
                  <a:cubicBezTo>
                    <a:pt x="89" y="3075"/>
                    <a:pt x="122" y="3086"/>
                    <a:pt x="166" y="3086"/>
                  </a:cubicBezTo>
                  <a:cubicBezTo>
                    <a:pt x="210" y="3086"/>
                    <a:pt x="243" y="3075"/>
                    <a:pt x="276" y="3042"/>
                  </a:cubicBezTo>
                  <a:cubicBezTo>
                    <a:pt x="419" y="2899"/>
                    <a:pt x="441" y="2756"/>
                    <a:pt x="463" y="2646"/>
                  </a:cubicBezTo>
                  <a:cubicBezTo>
                    <a:pt x="474" y="2558"/>
                    <a:pt x="485" y="2503"/>
                    <a:pt x="562" y="2415"/>
                  </a:cubicBezTo>
                  <a:cubicBezTo>
                    <a:pt x="639" y="2338"/>
                    <a:pt x="694" y="2338"/>
                    <a:pt x="793" y="2316"/>
                  </a:cubicBezTo>
                  <a:cubicBezTo>
                    <a:pt x="870" y="2305"/>
                    <a:pt x="969" y="2294"/>
                    <a:pt x="1079" y="2228"/>
                  </a:cubicBezTo>
                  <a:cubicBezTo>
                    <a:pt x="1222" y="2327"/>
                    <a:pt x="1387" y="2382"/>
                    <a:pt x="1562" y="2393"/>
                  </a:cubicBezTo>
                  <a:lnTo>
                    <a:pt x="1562" y="2437"/>
                  </a:lnTo>
                  <a:cubicBezTo>
                    <a:pt x="1562" y="2518"/>
                    <a:pt x="1629" y="2581"/>
                    <a:pt x="1700" y="2581"/>
                  </a:cubicBezTo>
                  <a:cubicBezTo>
                    <a:pt x="1705" y="2581"/>
                    <a:pt x="1711" y="2581"/>
                    <a:pt x="1716" y="2580"/>
                  </a:cubicBezTo>
                  <a:cubicBezTo>
                    <a:pt x="1804" y="2580"/>
                    <a:pt x="1870" y="2503"/>
                    <a:pt x="1859" y="2426"/>
                  </a:cubicBezTo>
                  <a:lnTo>
                    <a:pt x="1859" y="2360"/>
                  </a:lnTo>
                  <a:cubicBezTo>
                    <a:pt x="2002" y="2327"/>
                    <a:pt x="2134" y="2239"/>
                    <a:pt x="2255" y="2129"/>
                  </a:cubicBezTo>
                  <a:lnTo>
                    <a:pt x="2420" y="1964"/>
                  </a:lnTo>
                  <a:lnTo>
                    <a:pt x="2442" y="1986"/>
                  </a:lnTo>
                  <a:cubicBezTo>
                    <a:pt x="2470" y="2014"/>
                    <a:pt x="2508" y="2027"/>
                    <a:pt x="2547" y="2027"/>
                  </a:cubicBezTo>
                  <a:cubicBezTo>
                    <a:pt x="2585" y="2027"/>
                    <a:pt x="2624" y="2014"/>
                    <a:pt x="2651" y="1986"/>
                  </a:cubicBezTo>
                  <a:cubicBezTo>
                    <a:pt x="2717" y="1920"/>
                    <a:pt x="2717" y="1832"/>
                    <a:pt x="2651" y="1766"/>
                  </a:cubicBezTo>
                  <a:lnTo>
                    <a:pt x="2629" y="1744"/>
                  </a:lnTo>
                  <a:lnTo>
                    <a:pt x="2706" y="1667"/>
                  </a:lnTo>
                  <a:cubicBezTo>
                    <a:pt x="2871" y="1513"/>
                    <a:pt x="2959" y="1304"/>
                    <a:pt x="2970" y="1073"/>
                  </a:cubicBezTo>
                  <a:lnTo>
                    <a:pt x="3025" y="1073"/>
                  </a:lnTo>
                  <a:cubicBezTo>
                    <a:pt x="3113" y="1073"/>
                    <a:pt x="3179" y="996"/>
                    <a:pt x="3179" y="919"/>
                  </a:cubicBezTo>
                  <a:cubicBezTo>
                    <a:pt x="3168" y="831"/>
                    <a:pt x="3102" y="765"/>
                    <a:pt x="3014" y="765"/>
                  </a:cubicBezTo>
                  <a:lnTo>
                    <a:pt x="2937" y="776"/>
                  </a:lnTo>
                  <a:cubicBezTo>
                    <a:pt x="2893" y="633"/>
                    <a:pt x="2816" y="501"/>
                    <a:pt x="2706" y="391"/>
                  </a:cubicBezTo>
                  <a:cubicBezTo>
                    <a:pt x="2532" y="218"/>
                    <a:pt x="2297" y="127"/>
                    <a:pt x="2065" y="127"/>
                  </a:cubicBezTo>
                  <a:cubicBezTo>
                    <a:pt x="2018" y="127"/>
                    <a:pt x="1972" y="131"/>
                    <a:pt x="1925" y="139"/>
                  </a:cubicBezTo>
                  <a:lnTo>
                    <a:pt x="1914" y="117"/>
                  </a:lnTo>
                  <a:cubicBezTo>
                    <a:pt x="1896" y="44"/>
                    <a:pt x="1840" y="1"/>
                    <a:pt x="17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9">
              <a:extLst>
                <a:ext uri="{FF2B5EF4-FFF2-40B4-BE49-F238E27FC236}">
                  <a16:creationId xmlns:a16="http://schemas.microsoft.com/office/drawing/2014/main" id="{FFA30575-26C5-E967-9960-9D7F803AAA96}"/>
                </a:ext>
              </a:extLst>
            </p:cNvPr>
            <p:cNvSpPr/>
            <p:nvPr/>
          </p:nvSpPr>
          <p:spPr>
            <a:xfrm>
              <a:off x="6307656" y="2935925"/>
              <a:ext cx="22736" cy="21683"/>
            </a:xfrm>
            <a:custGeom>
              <a:avLst/>
              <a:gdLst/>
              <a:ahLst/>
              <a:cxnLst/>
              <a:rect l="l" t="t" r="r" b="b"/>
              <a:pathLst>
                <a:path w="518" h="494" extrusionOk="0">
                  <a:moveTo>
                    <a:pt x="347" y="1"/>
                  </a:moveTo>
                  <a:cubicBezTo>
                    <a:pt x="308" y="1"/>
                    <a:pt x="270" y="15"/>
                    <a:pt x="242" y="42"/>
                  </a:cubicBezTo>
                  <a:lnTo>
                    <a:pt x="55" y="229"/>
                  </a:lnTo>
                  <a:cubicBezTo>
                    <a:pt x="1" y="295"/>
                    <a:pt x="1" y="383"/>
                    <a:pt x="55" y="449"/>
                  </a:cubicBezTo>
                  <a:cubicBezTo>
                    <a:pt x="88" y="471"/>
                    <a:pt x="121" y="493"/>
                    <a:pt x="165" y="493"/>
                  </a:cubicBezTo>
                  <a:cubicBezTo>
                    <a:pt x="198" y="493"/>
                    <a:pt x="242" y="471"/>
                    <a:pt x="264" y="449"/>
                  </a:cubicBezTo>
                  <a:lnTo>
                    <a:pt x="451" y="262"/>
                  </a:lnTo>
                  <a:cubicBezTo>
                    <a:pt x="517" y="196"/>
                    <a:pt x="517" y="108"/>
                    <a:pt x="451" y="42"/>
                  </a:cubicBezTo>
                  <a:cubicBezTo>
                    <a:pt x="424" y="15"/>
                    <a:pt x="385" y="1"/>
                    <a:pt x="3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9">
              <a:extLst>
                <a:ext uri="{FF2B5EF4-FFF2-40B4-BE49-F238E27FC236}">
                  <a16:creationId xmlns:a16="http://schemas.microsoft.com/office/drawing/2014/main" id="{DE6E12AA-344E-FA86-8B5F-A3ADAD5A992C}"/>
                </a:ext>
              </a:extLst>
            </p:cNvPr>
            <p:cNvSpPr/>
            <p:nvPr/>
          </p:nvSpPr>
          <p:spPr>
            <a:xfrm>
              <a:off x="6269513" y="3029942"/>
              <a:ext cx="90331" cy="13080"/>
            </a:xfrm>
            <a:custGeom>
              <a:avLst/>
              <a:gdLst/>
              <a:ahLst/>
              <a:cxnLst/>
              <a:rect l="l" t="t" r="r" b="b"/>
              <a:pathLst>
                <a:path w="2058" h="298" extrusionOk="0">
                  <a:moveTo>
                    <a:pt x="144" y="1"/>
                  </a:moveTo>
                  <a:cubicBezTo>
                    <a:pt x="67" y="1"/>
                    <a:pt x="1" y="67"/>
                    <a:pt x="1" y="155"/>
                  </a:cubicBezTo>
                  <a:cubicBezTo>
                    <a:pt x="1" y="232"/>
                    <a:pt x="67" y="298"/>
                    <a:pt x="144" y="298"/>
                  </a:cubicBezTo>
                  <a:lnTo>
                    <a:pt x="1903" y="298"/>
                  </a:lnTo>
                  <a:cubicBezTo>
                    <a:pt x="1991" y="298"/>
                    <a:pt x="2057" y="232"/>
                    <a:pt x="2057" y="155"/>
                  </a:cubicBezTo>
                  <a:cubicBezTo>
                    <a:pt x="2057" y="67"/>
                    <a:pt x="1991" y="1"/>
                    <a:pt x="1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9">
              <a:extLst>
                <a:ext uri="{FF2B5EF4-FFF2-40B4-BE49-F238E27FC236}">
                  <a16:creationId xmlns:a16="http://schemas.microsoft.com/office/drawing/2014/main" id="{66F7D000-6D2A-F89F-682C-42A4F245A751}"/>
                </a:ext>
              </a:extLst>
            </p:cNvPr>
            <p:cNvSpPr/>
            <p:nvPr/>
          </p:nvSpPr>
          <p:spPr>
            <a:xfrm>
              <a:off x="6269513" y="3062291"/>
              <a:ext cx="55085" cy="13563"/>
            </a:xfrm>
            <a:custGeom>
              <a:avLst/>
              <a:gdLst/>
              <a:ahLst/>
              <a:cxnLst/>
              <a:rect l="l" t="t" r="r" b="b"/>
              <a:pathLst>
                <a:path w="1255" h="309" extrusionOk="0">
                  <a:moveTo>
                    <a:pt x="144" y="0"/>
                  </a:moveTo>
                  <a:cubicBezTo>
                    <a:pt x="67" y="0"/>
                    <a:pt x="1" y="77"/>
                    <a:pt x="1" y="154"/>
                  </a:cubicBezTo>
                  <a:cubicBezTo>
                    <a:pt x="1" y="242"/>
                    <a:pt x="67" y="308"/>
                    <a:pt x="144" y="308"/>
                  </a:cubicBezTo>
                  <a:lnTo>
                    <a:pt x="1100" y="308"/>
                  </a:lnTo>
                  <a:cubicBezTo>
                    <a:pt x="1188" y="308"/>
                    <a:pt x="1254" y="242"/>
                    <a:pt x="1254" y="154"/>
                  </a:cubicBezTo>
                  <a:cubicBezTo>
                    <a:pt x="1254" y="77"/>
                    <a:pt x="1188" y="0"/>
                    <a:pt x="1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9">
              <a:extLst>
                <a:ext uri="{FF2B5EF4-FFF2-40B4-BE49-F238E27FC236}">
                  <a16:creationId xmlns:a16="http://schemas.microsoft.com/office/drawing/2014/main" id="{824D09BC-5B9A-2073-101C-C7249BF9DF25}"/>
                </a:ext>
              </a:extLst>
            </p:cNvPr>
            <p:cNvSpPr/>
            <p:nvPr/>
          </p:nvSpPr>
          <p:spPr>
            <a:xfrm>
              <a:off x="6453422" y="3029942"/>
              <a:ext cx="90331" cy="13080"/>
            </a:xfrm>
            <a:custGeom>
              <a:avLst/>
              <a:gdLst/>
              <a:ahLst/>
              <a:cxnLst/>
              <a:rect l="l" t="t" r="r" b="b"/>
              <a:pathLst>
                <a:path w="2058" h="298" extrusionOk="0">
                  <a:moveTo>
                    <a:pt x="155" y="1"/>
                  </a:moveTo>
                  <a:cubicBezTo>
                    <a:pt x="67" y="1"/>
                    <a:pt x="1" y="67"/>
                    <a:pt x="1" y="144"/>
                  </a:cubicBezTo>
                  <a:cubicBezTo>
                    <a:pt x="1" y="232"/>
                    <a:pt x="67" y="298"/>
                    <a:pt x="155" y="298"/>
                  </a:cubicBezTo>
                  <a:lnTo>
                    <a:pt x="1903" y="298"/>
                  </a:lnTo>
                  <a:cubicBezTo>
                    <a:pt x="1991" y="298"/>
                    <a:pt x="2057" y="232"/>
                    <a:pt x="2057" y="144"/>
                  </a:cubicBezTo>
                  <a:cubicBezTo>
                    <a:pt x="2057" y="67"/>
                    <a:pt x="1991" y="1"/>
                    <a:pt x="19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9">
              <a:extLst>
                <a:ext uri="{FF2B5EF4-FFF2-40B4-BE49-F238E27FC236}">
                  <a16:creationId xmlns:a16="http://schemas.microsoft.com/office/drawing/2014/main" id="{32C073E4-D908-4ACF-A14F-097678326824}"/>
                </a:ext>
              </a:extLst>
            </p:cNvPr>
            <p:cNvSpPr/>
            <p:nvPr/>
          </p:nvSpPr>
          <p:spPr>
            <a:xfrm>
              <a:off x="6453422" y="3062291"/>
              <a:ext cx="55085" cy="13563"/>
            </a:xfrm>
            <a:custGeom>
              <a:avLst/>
              <a:gdLst/>
              <a:ahLst/>
              <a:cxnLst/>
              <a:rect l="l" t="t" r="r" b="b"/>
              <a:pathLst>
                <a:path w="1255" h="309" extrusionOk="0">
                  <a:moveTo>
                    <a:pt x="155" y="0"/>
                  </a:moveTo>
                  <a:cubicBezTo>
                    <a:pt x="67" y="0"/>
                    <a:pt x="1" y="77"/>
                    <a:pt x="1" y="154"/>
                  </a:cubicBezTo>
                  <a:cubicBezTo>
                    <a:pt x="1" y="242"/>
                    <a:pt x="67" y="308"/>
                    <a:pt x="155" y="308"/>
                  </a:cubicBezTo>
                  <a:lnTo>
                    <a:pt x="1100" y="308"/>
                  </a:lnTo>
                  <a:cubicBezTo>
                    <a:pt x="1188" y="308"/>
                    <a:pt x="1254" y="242"/>
                    <a:pt x="1254" y="154"/>
                  </a:cubicBezTo>
                  <a:cubicBezTo>
                    <a:pt x="1254" y="77"/>
                    <a:pt x="1188" y="0"/>
                    <a:pt x="1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9">
              <a:extLst>
                <a:ext uri="{FF2B5EF4-FFF2-40B4-BE49-F238E27FC236}">
                  <a16:creationId xmlns:a16="http://schemas.microsoft.com/office/drawing/2014/main" id="{5552B838-52D8-CD64-8D40-BFF86F80992E}"/>
                </a:ext>
              </a:extLst>
            </p:cNvPr>
            <p:cNvSpPr/>
            <p:nvPr/>
          </p:nvSpPr>
          <p:spPr>
            <a:xfrm>
              <a:off x="6451491" y="2886019"/>
              <a:ext cx="106264" cy="103850"/>
            </a:xfrm>
            <a:custGeom>
              <a:avLst/>
              <a:gdLst/>
              <a:ahLst/>
              <a:cxnLst/>
              <a:rect l="l" t="t" r="r" b="b"/>
              <a:pathLst>
                <a:path w="2421" h="2366" extrusionOk="0">
                  <a:moveTo>
                    <a:pt x="1496" y="310"/>
                  </a:moveTo>
                  <a:cubicBezTo>
                    <a:pt x="1507" y="332"/>
                    <a:pt x="1529" y="387"/>
                    <a:pt x="1551" y="409"/>
                  </a:cubicBezTo>
                  <a:cubicBezTo>
                    <a:pt x="1573" y="486"/>
                    <a:pt x="1617" y="574"/>
                    <a:pt x="1683" y="629"/>
                  </a:cubicBezTo>
                  <a:cubicBezTo>
                    <a:pt x="1749" y="695"/>
                    <a:pt x="1848" y="717"/>
                    <a:pt x="1925" y="728"/>
                  </a:cubicBezTo>
                  <a:cubicBezTo>
                    <a:pt x="1958" y="739"/>
                    <a:pt x="2002" y="750"/>
                    <a:pt x="2035" y="761"/>
                  </a:cubicBezTo>
                  <a:cubicBezTo>
                    <a:pt x="2024" y="794"/>
                    <a:pt x="2002" y="838"/>
                    <a:pt x="1991" y="871"/>
                  </a:cubicBezTo>
                  <a:cubicBezTo>
                    <a:pt x="1958" y="948"/>
                    <a:pt x="1925" y="1036"/>
                    <a:pt x="1936" y="1124"/>
                  </a:cubicBezTo>
                  <a:cubicBezTo>
                    <a:pt x="1936" y="1212"/>
                    <a:pt x="1991" y="1300"/>
                    <a:pt x="2035" y="1366"/>
                  </a:cubicBezTo>
                  <a:cubicBezTo>
                    <a:pt x="2046" y="1399"/>
                    <a:pt x="2079" y="1443"/>
                    <a:pt x="2090" y="1465"/>
                  </a:cubicBezTo>
                  <a:cubicBezTo>
                    <a:pt x="2068" y="1487"/>
                    <a:pt x="2013" y="1509"/>
                    <a:pt x="1980" y="1520"/>
                  </a:cubicBezTo>
                  <a:cubicBezTo>
                    <a:pt x="1903" y="1553"/>
                    <a:pt x="1826" y="1586"/>
                    <a:pt x="1760" y="1652"/>
                  </a:cubicBezTo>
                  <a:cubicBezTo>
                    <a:pt x="1705" y="1729"/>
                    <a:pt x="1683" y="1817"/>
                    <a:pt x="1661" y="1894"/>
                  </a:cubicBezTo>
                  <a:cubicBezTo>
                    <a:pt x="1650" y="1927"/>
                    <a:pt x="1639" y="1982"/>
                    <a:pt x="1628" y="2004"/>
                  </a:cubicBezTo>
                  <a:cubicBezTo>
                    <a:pt x="1606" y="1993"/>
                    <a:pt x="1551" y="1982"/>
                    <a:pt x="1529" y="1971"/>
                  </a:cubicBezTo>
                  <a:cubicBezTo>
                    <a:pt x="1461" y="1942"/>
                    <a:pt x="1383" y="1903"/>
                    <a:pt x="1297" y="1903"/>
                  </a:cubicBezTo>
                  <a:cubicBezTo>
                    <a:pt x="1286" y="1903"/>
                    <a:pt x="1276" y="1904"/>
                    <a:pt x="1265" y="1905"/>
                  </a:cubicBezTo>
                  <a:cubicBezTo>
                    <a:pt x="1177" y="1916"/>
                    <a:pt x="1100" y="1960"/>
                    <a:pt x="1034" y="2004"/>
                  </a:cubicBezTo>
                  <a:cubicBezTo>
                    <a:pt x="1001" y="2026"/>
                    <a:pt x="946" y="2059"/>
                    <a:pt x="924" y="2059"/>
                  </a:cubicBezTo>
                  <a:cubicBezTo>
                    <a:pt x="913" y="2037"/>
                    <a:pt x="891" y="1993"/>
                    <a:pt x="880" y="1960"/>
                  </a:cubicBezTo>
                  <a:cubicBezTo>
                    <a:pt x="847" y="1883"/>
                    <a:pt x="814" y="1795"/>
                    <a:pt x="737" y="1740"/>
                  </a:cubicBezTo>
                  <a:cubicBezTo>
                    <a:pt x="671" y="1674"/>
                    <a:pt x="584" y="1652"/>
                    <a:pt x="496" y="1641"/>
                  </a:cubicBezTo>
                  <a:cubicBezTo>
                    <a:pt x="463" y="1630"/>
                    <a:pt x="419" y="1619"/>
                    <a:pt x="397" y="1608"/>
                  </a:cubicBezTo>
                  <a:cubicBezTo>
                    <a:pt x="397" y="1575"/>
                    <a:pt x="419" y="1531"/>
                    <a:pt x="430" y="1498"/>
                  </a:cubicBezTo>
                  <a:cubicBezTo>
                    <a:pt x="463" y="1421"/>
                    <a:pt x="496" y="1333"/>
                    <a:pt x="496" y="1245"/>
                  </a:cubicBezTo>
                  <a:cubicBezTo>
                    <a:pt x="485" y="1157"/>
                    <a:pt x="430" y="1080"/>
                    <a:pt x="386" y="1003"/>
                  </a:cubicBezTo>
                  <a:cubicBezTo>
                    <a:pt x="375" y="970"/>
                    <a:pt x="342" y="926"/>
                    <a:pt x="331" y="904"/>
                  </a:cubicBezTo>
                  <a:cubicBezTo>
                    <a:pt x="353" y="882"/>
                    <a:pt x="408" y="860"/>
                    <a:pt x="441" y="849"/>
                  </a:cubicBezTo>
                  <a:cubicBezTo>
                    <a:pt x="518" y="816"/>
                    <a:pt x="605" y="783"/>
                    <a:pt x="660" y="717"/>
                  </a:cubicBezTo>
                  <a:cubicBezTo>
                    <a:pt x="715" y="640"/>
                    <a:pt x="737" y="552"/>
                    <a:pt x="759" y="475"/>
                  </a:cubicBezTo>
                  <a:cubicBezTo>
                    <a:pt x="770" y="442"/>
                    <a:pt x="781" y="387"/>
                    <a:pt x="792" y="365"/>
                  </a:cubicBezTo>
                  <a:cubicBezTo>
                    <a:pt x="814" y="376"/>
                    <a:pt x="869" y="387"/>
                    <a:pt x="902" y="398"/>
                  </a:cubicBezTo>
                  <a:cubicBezTo>
                    <a:pt x="961" y="428"/>
                    <a:pt x="1038" y="466"/>
                    <a:pt x="1124" y="466"/>
                  </a:cubicBezTo>
                  <a:cubicBezTo>
                    <a:pt x="1134" y="466"/>
                    <a:pt x="1145" y="466"/>
                    <a:pt x="1155" y="464"/>
                  </a:cubicBezTo>
                  <a:cubicBezTo>
                    <a:pt x="1243" y="453"/>
                    <a:pt x="1320" y="409"/>
                    <a:pt x="1397" y="365"/>
                  </a:cubicBezTo>
                  <a:lnTo>
                    <a:pt x="1386" y="365"/>
                  </a:lnTo>
                  <a:cubicBezTo>
                    <a:pt x="1419" y="343"/>
                    <a:pt x="1474" y="321"/>
                    <a:pt x="1496" y="310"/>
                  </a:cubicBezTo>
                  <a:close/>
                  <a:moveTo>
                    <a:pt x="1504" y="1"/>
                  </a:moveTo>
                  <a:cubicBezTo>
                    <a:pt x="1400" y="1"/>
                    <a:pt x="1302" y="60"/>
                    <a:pt x="1232" y="113"/>
                  </a:cubicBezTo>
                  <a:cubicBezTo>
                    <a:pt x="1199" y="124"/>
                    <a:pt x="1144" y="156"/>
                    <a:pt x="1133" y="167"/>
                  </a:cubicBezTo>
                  <a:cubicBezTo>
                    <a:pt x="1111" y="167"/>
                    <a:pt x="1045" y="134"/>
                    <a:pt x="1012" y="124"/>
                  </a:cubicBezTo>
                  <a:cubicBezTo>
                    <a:pt x="946" y="94"/>
                    <a:pt x="866" y="60"/>
                    <a:pt x="780" y="60"/>
                  </a:cubicBezTo>
                  <a:cubicBezTo>
                    <a:pt x="737" y="60"/>
                    <a:pt x="693" y="69"/>
                    <a:pt x="649" y="91"/>
                  </a:cubicBezTo>
                  <a:cubicBezTo>
                    <a:pt x="529" y="156"/>
                    <a:pt x="496" y="288"/>
                    <a:pt x="474" y="398"/>
                  </a:cubicBezTo>
                  <a:cubicBezTo>
                    <a:pt x="463" y="442"/>
                    <a:pt x="441" y="508"/>
                    <a:pt x="430" y="519"/>
                  </a:cubicBezTo>
                  <a:cubicBezTo>
                    <a:pt x="419" y="530"/>
                    <a:pt x="364" y="552"/>
                    <a:pt x="331" y="574"/>
                  </a:cubicBezTo>
                  <a:cubicBezTo>
                    <a:pt x="232" y="607"/>
                    <a:pt x="89" y="673"/>
                    <a:pt x="45" y="805"/>
                  </a:cubicBezTo>
                  <a:cubicBezTo>
                    <a:pt x="1" y="948"/>
                    <a:pt x="78" y="1069"/>
                    <a:pt x="133" y="1168"/>
                  </a:cubicBezTo>
                  <a:cubicBezTo>
                    <a:pt x="155" y="1190"/>
                    <a:pt x="188" y="1245"/>
                    <a:pt x="188" y="1267"/>
                  </a:cubicBezTo>
                  <a:cubicBezTo>
                    <a:pt x="188" y="1289"/>
                    <a:pt x="166" y="1344"/>
                    <a:pt x="155" y="1388"/>
                  </a:cubicBezTo>
                  <a:cubicBezTo>
                    <a:pt x="111" y="1487"/>
                    <a:pt x="56" y="1619"/>
                    <a:pt x="122" y="1740"/>
                  </a:cubicBezTo>
                  <a:cubicBezTo>
                    <a:pt x="188" y="1872"/>
                    <a:pt x="320" y="1905"/>
                    <a:pt x="430" y="1927"/>
                  </a:cubicBezTo>
                  <a:cubicBezTo>
                    <a:pt x="463" y="1938"/>
                    <a:pt x="529" y="1949"/>
                    <a:pt x="551" y="1960"/>
                  </a:cubicBezTo>
                  <a:cubicBezTo>
                    <a:pt x="562" y="1982"/>
                    <a:pt x="584" y="2037"/>
                    <a:pt x="595" y="2070"/>
                  </a:cubicBezTo>
                  <a:cubicBezTo>
                    <a:pt x="638" y="2169"/>
                    <a:pt x="693" y="2301"/>
                    <a:pt x="836" y="2356"/>
                  </a:cubicBezTo>
                  <a:cubicBezTo>
                    <a:pt x="861" y="2363"/>
                    <a:pt x="886" y="2366"/>
                    <a:pt x="910" y="2366"/>
                  </a:cubicBezTo>
                  <a:cubicBezTo>
                    <a:pt x="1006" y="2366"/>
                    <a:pt x="1101" y="2318"/>
                    <a:pt x="1188" y="2257"/>
                  </a:cubicBezTo>
                  <a:cubicBezTo>
                    <a:pt x="1221" y="2246"/>
                    <a:pt x="1276" y="2213"/>
                    <a:pt x="1298" y="2202"/>
                  </a:cubicBezTo>
                  <a:cubicBezTo>
                    <a:pt x="1309" y="2202"/>
                    <a:pt x="1375" y="2235"/>
                    <a:pt x="1408" y="2246"/>
                  </a:cubicBezTo>
                  <a:cubicBezTo>
                    <a:pt x="1482" y="2275"/>
                    <a:pt x="1560" y="2309"/>
                    <a:pt x="1643" y="2309"/>
                  </a:cubicBezTo>
                  <a:cubicBezTo>
                    <a:pt x="1684" y="2309"/>
                    <a:pt x="1727" y="2301"/>
                    <a:pt x="1771" y="2279"/>
                  </a:cubicBezTo>
                  <a:cubicBezTo>
                    <a:pt x="1892" y="2213"/>
                    <a:pt x="1925" y="2081"/>
                    <a:pt x="1958" y="1971"/>
                  </a:cubicBezTo>
                  <a:cubicBezTo>
                    <a:pt x="1958" y="1927"/>
                    <a:pt x="1980" y="1861"/>
                    <a:pt x="1991" y="1850"/>
                  </a:cubicBezTo>
                  <a:cubicBezTo>
                    <a:pt x="2002" y="1839"/>
                    <a:pt x="2057" y="1817"/>
                    <a:pt x="2101" y="1795"/>
                  </a:cubicBezTo>
                  <a:cubicBezTo>
                    <a:pt x="2200" y="1762"/>
                    <a:pt x="2332" y="1696"/>
                    <a:pt x="2376" y="1564"/>
                  </a:cubicBezTo>
                  <a:cubicBezTo>
                    <a:pt x="2420" y="1421"/>
                    <a:pt x="2343" y="1300"/>
                    <a:pt x="2288" y="1201"/>
                  </a:cubicBezTo>
                  <a:cubicBezTo>
                    <a:pt x="2266" y="1179"/>
                    <a:pt x="2233" y="1124"/>
                    <a:pt x="2233" y="1102"/>
                  </a:cubicBezTo>
                  <a:cubicBezTo>
                    <a:pt x="2233" y="1080"/>
                    <a:pt x="2255" y="1025"/>
                    <a:pt x="2277" y="981"/>
                  </a:cubicBezTo>
                  <a:cubicBezTo>
                    <a:pt x="2310" y="882"/>
                    <a:pt x="2365" y="750"/>
                    <a:pt x="2299" y="629"/>
                  </a:cubicBezTo>
                  <a:cubicBezTo>
                    <a:pt x="2244" y="497"/>
                    <a:pt x="2101" y="464"/>
                    <a:pt x="1991" y="442"/>
                  </a:cubicBezTo>
                  <a:cubicBezTo>
                    <a:pt x="1958" y="431"/>
                    <a:pt x="1892" y="420"/>
                    <a:pt x="1881" y="409"/>
                  </a:cubicBezTo>
                  <a:cubicBezTo>
                    <a:pt x="1859" y="387"/>
                    <a:pt x="1837" y="332"/>
                    <a:pt x="1826" y="299"/>
                  </a:cubicBezTo>
                  <a:cubicBezTo>
                    <a:pt x="1782" y="200"/>
                    <a:pt x="1727" y="69"/>
                    <a:pt x="1584" y="14"/>
                  </a:cubicBezTo>
                  <a:cubicBezTo>
                    <a:pt x="1557" y="5"/>
                    <a:pt x="1530" y="1"/>
                    <a:pt x="15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363;p49">
            <a:extLst>
              <a:ext uri="{FF2B5EF4-FFF2-40B4-BE49-F238E27FC236}">
                <a16:creationId xmlns:a16="http://schemas.microsoft.com/office/drawing/2014/main" id="{A5726CF7-AB35-DFD2-EA55-480826AD3F7F}"/>
              </a:ext>
            </a:extLst>
          </p:cNvPr>
          <p:cNvGrpSpPr/>
          <p:nvPr/>
        </p:nvGrpSpPr>
        <p:grpSpPr>
          <a:xfrm>
            <a:off x="3320869" y="974584"/>
            <a:ext cx="4870800" cy="4213859"/>
            <a:chOff x="0" y="1729369"/>
            <a:chExt cx="4870800" cy="3456000"/>
          </a:xfrm>
        </p:grpSpPr>
        <p:sp>
          <p:nvSpPr>
            <p:cNvPr id="32" name="Google Shape;364;p49">
              <a:extLst>
                <a:ext uri="{FF2B5EF4-FFF2-40B4-BE49-F238E27FC236}">
                  <a16:creationId xmlns:a16="http://schemas.microsoft.com/office/drawing/2014/main" id="{4BA690A6-E97F-3BBB-A31E-CDEE0382C0E8}"/>
                </a:ext>
              </a:extLst>
            </p:cNvPr>
            <p:cNvSpPr/>
            <p:nvPr/>
          </p:nvSpPr>
          <p:spPr>
            <a:xfrm>
              <a:off x="1605193" y="1729369"/>
              <a:ext cx="782957" cy="3456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 name="Google Shape;365;p49">
              <a:extLst>
                <a:ext uri="{FF2B5EF4-FFF2-40B4-BE49-F238E27FC236}">
                  <a16:creationId xmlns:a16="http://schemas.microsoft.com/office/drawing/2014/main" id="{60BEDC19-E354-15CC-7E63-544B9E53498A}"/>
                </a:ext>
              </a:extLst>
            </p:cNvPr>
            <p:cNvCxnSpPr/>
            <p:nvPr/>
          </p:nvCxnSpPr>
          <p:spPr>
            <a:xfrm rot="10800000">
              <a:off x="0" y="4876025"/>
              <a:ext cx="4870800" cy="0"/>
            </a:xfrm>
            <a:prstGeom prst="straightConnector1">
              <a:avLst/>
            </a:prstGeom>
            <a:noFill/>
            <a:ln w="9525" cap="flat" cmpd="sng">
              <a:solidFill>
                <a:schemeClr val="dk1"/>
              </a:solidFill>
              <a:prstDash val="solid"/>
              <a:round/>
              <a:headEnd type="none" w="med" len="med"/>
              <a:tailEnd type="none" w="med" len="med"/>
            </a:ln>
          </p:spPr>
        </p:cxnSp>
      </p:grpSp>
      <p:sp>
        <p:nvSpPr>
          <p:cNvPr id="34" name="Google Shape;368;p49">
            <a:extLst>
              <a:ext uri="{FF2B5EF4-FFF2-40B4-BE49-F238E27FC236}">
                <a16:creationId xmlns:a16="http://schemas.microsoft.com/office/drawing/2014/main" id="{230521B0-2CE6-7273-E242-80CADC4E7807}"/>
              </a:ext>
            </a:extLst>
          </p:cNvPr>
          <p:cNvSpPr txBox="1">
            <a:spLocks/>
          </p:cNvSpPr>
          <p:nvPr/>
        </p:nvSpPr>
        <p:spPr>
          <a:xfrm>
            <a:off x="5783669" y="868068"/>
            <a:ext cx="3155587" cy="523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400"/>
              <a:buFont typeface="Golos Text SemiBold"/>
              <a:buNone/>
              <a:defRPr sz="2200" b="0" i="0" u="none" strike="noStrike" cap="none" spc="0">
                <a:solidFill>
                  <a:schemeClr val="dk1"/>
                </a:solidFill>
                <a:latin typeface="Golos Text"/>
                <a:ea typeface="Golos Text"/>
                <a:cs typeface="Golos Text"/>
                <a:sym typeface="Golos Text"/>
              </a:defRPr>
            </a:lvl1pPr>
            <a:lvl2pPr marL="914400" marR="0" lvl="1"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2pPr>
            <a:lvl3pPr marL="1371600" marR="0" lvl="2"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3pPr>
            <a:lvl4pPr marL="1828800" marR="0" lvl="3"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4pPr>
            <a:lvl5pPr marL="2286000" marR="0" lvl="4"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5pPr>
            <a:lvl6pPr marL="2743200" marR="0" lvl="5"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6pPr>
            <a:lvl7pPr marL="3200400" marR="0" lvl="6"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7pPr>
            <a:lvl8pPr marL="3657600" marR="0" lvl="7"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8pPr>
            <a:lvl9pPr marL="4114800" marR="0" lvl="8" indent="-317500" algn="ctr" rtl="0">
              <a:lnSpc>
                <a:spcPct val="115000"/>
              </a:lnSpc>
              <a:spcBef>
                <a:spcPts val="0"/>
              </a:spcBef>
              <a:spcAft>
                <a:spcPts val="0"/>
              </a:spcAft>
              <a:buClr>
                <a:schemeClr val="dk1"/>
              </a:buClr>
              <a:buSzPts val="2400"/>
              <a:buFont typeface="Golos Text SemiBold"/>
              <a:buNone/>
              <a:defRPr sz="2400" b="0" i="0" u="none" strike="noStrike" cap="none" spc="0">
                <a:solidFill>
                  <a:schemeClr val="dk1"/>
                </a:solidFill>
                <a:latin typeface="Golos Text SemiBold"/>
                <a:ea typeface="Golos Text SemiBold"/>
                <a:cs typeface="Golos Text SemiBold"/>
                <a:sym typeface="Golos Text SemiBold"/>
              </a:defRPr>
            </a:lvl9pPr>
          </a:lstStyle>
          <a:p>
            <a:pPr marL="0" indent="0"/>
            <a:r>
              <a:rPr lang="es-CO"/>
              <a:t>Privacidad diferencial</a:t>
            </a:r>
          </a:p>
        </p:txBody>
      </p:sp>
      <p:sp>
        <p:nvSpPr>
          <p:cNvPr id="36" name="CuadroTexto 35">
            <a:extLst>
              <a:ext uri="{FF2B5EF4-FFF2-40B4-BE49-F238E27FC236}">
                <a16:creationId xmlns:a16="http://schemas.microsoft.com/office/drawing/2014/main" id="{50AD94CB-4575-4AB9-B7A6-E2B7AE74DA2F}"/>
              </a:ext>
            </a:extLst>
          </p:cNvPr>
          <p:cNvSpPr txBox="1"/>
          <p:nvPr/>
        </p:nvSpPr>
        <p:spPr>
          <a:xfrm>
            <a:off x="5831100" y="1326381"/>
            <a:ext cx="2721731" cy="32450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1pPr>
            <a:lvl2pPr marL="914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2pPr>
            <a:lvl3pPr marL="1371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3pPr>
            <a:lvl4pPr marL="1828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4pPr>
            <a:lvl5pPr marL="22860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5pPr>
            <a:lvl6pPr marL="27432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6pPr>
            <a:lvl7pPr marL="3200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7pPr>
            <a:lvl8pPr marL="3657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8pPr>
            <a:lvl9pPr marL="4114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9pPr>
          </a:lstStyle>
          <a:p>
            <a:r>
              <a:rPr lang="es-CO" i="1">
                <a:latin typeface="Calibri" panose="020F0502020204030204" pitchFamily="34" charset="0"/>
                <a:ea typeface="Calibri" panose="020F0502020204030204" pitchFamily="34" charset="0"/>
                <a:cs typeface="Calibri" panose="020F0502020204030204" pitchFamily="34" charset="0"/>
              </a:rPr>
              <a:t>Un mecanismo que es diferencialmente privado si su resultado es casi indistinguible entre ejecutarlo sobre un conjunto de datos y ejecutarlo sobre ese mismo conjunto con una sola persona agregada o quitada. En otras palabras: mirando solo el resultado del análisis, no puedes determinar con confianza si una persona específica participó o no en los datos originales.</a:t>
            </a:r>
          </a:p>
        </p:txBody>
      </p:sp>
      <p:grpSp>
        <p:nvGrpSpPr>
          <p:cNvPr id="37" name="Google Shape;371;p49">
            <a:extLst>
              <a:ext uri="{FF2B5EF4-FFF2-40B4-BE49-F238E27FC236}">
                <a16:creationId xmlns:a16="http://schemas.microsoft.com/office/drawing/2014/main" id="{15318E9B-AE34-827A-4D60-AB69FC8D4E77}"/>
              </a:ext>
            </a:extLst>
          </p:cNvPr>
          <p:cNvGrpSpPr/>
          <p:nvPr/>
        </p:nvGrpSpPr>
        <p:grpSpPr>
          <a:xfrm>
            <a:off x="5053389" y="1238706"/>
            <a:ext cx="568663" cy="523200"/>
            <a:chOff x="2152195" y="2132168"/>
            <a:chExt cx="452312" cy="451347"/>
          </a:xfrm>
        </p:grpSpPr>
        <p:sp>
          <p:nvSpPr>
            <p:cNvPr id="38" name="Google Shape;372;p49">
              <a:extLst>
                <a:ext uri="{FF2B5EF4-FFF2-40B4-BE49-F238E27FC236}">
                  <a16:creationId xmlns:a16="http://schemas.microsoft.com/office/drawing/2014/main" id="{1316154C-98A2-A3AB-3436-CACA79B273EF}"/>
                </a:ext>
              </a:extLst>
            </p:cNvPr>
            <p:cNvSpPr/>
            <p:nvPr/>
          </p:nvSpPr>
          <p:spPr>
            <a:xfrm>
              <a:off x="2181120" y="2160610"/>
              <a:ext cx="18874" cy="13563"/>
            </a:xfrm>
            <a:custGeom>
              <a:avLst/>
              <a:gdLst/>
              <a:ahLst/>
              <a:cxnLst/>
              <a:rect l="l" t="t" r="r" b="b"/>
              <a:pathLst>
                <a:path w="430" h="309" extrusionOk="0">
                  <a:moveTo>
                    <a:pt x="144" y="1"/>
                  </a:moveTo>
                  <a:cubicBezTo>
                    <a:pt x="67" y="1"/>
                    <a:pt x="1" y="67"/>
                    <a:pt x="1" y="155"/>
                  </a:cubicBezTo>
                  <a:cubicBezTo>
                    <a:pt x="1" y="243"/>
                    <a:pt x="67" y="309"/>
                    <a:pt x="144" y="309"/>
                  </a:cubicBezTo>
                  <a:lnTo>
                    <a:pt x="276" y="309"/>
                  </a:lnTo>
                  <a:cubicBezTo>
                    <a:pt x="364" y="309"/>
                    <a:pt x="430" y="243"/>
                    <a:pt x="430" y="155"/>
                  </a:cubicBezTo>
                  <a:cubicBezTo>
                    <a:pt x="430" y="67"/>
                    <a:pt x="364" y="1"/>
                    <a:pt x="2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73;p49">
              <a:extLst>
                <a:ext uri="{FF2B5EF4-FFF2-40B4-BE49-F238E27FC236}">
                  <a16:creationId xmlns:a16="http://schemas.microsoft.com/office/drawing/2014/main" id="{9E3FFCFF-8307-DBE8-9245-2BC844702F5E}"/>
                </a:ext>
              </a:extLst>
            </p:cNvPr>
            <p:cNvSpPr/>
            <p:nvPr/>
          </p:nvSpPr>
          <p:spPr>
            <a:xfrm>
              <a:off x="2210089" y="2160610"/>
              <a:ext cx="18874" cy="13563"/>
            </a:xfrm>
            <a:custGeom>
              <a:avLst/>
              <a:gdLst/>
              <a:ahLst/>
              <a:cxnLst/>
              <a:rect l="l" t="t" r="r" b="b"/>
              <a:pathLst>
                <a:path w="430" h="309" extrusionOk="0">
                  <a:moveTo>
                    <a:pt x="144" y="1"/>
                  </a:moveTo>
                  <a:cubicBezTo>
                    <a:pt x="67" y="1"/>
                    <a:pt x="1" y="67"/>
                    <a:pt x="1" y="155"/>
                  </a:cubicBezTo>
                  <a:cubicBezTo>
                    <a:pt x="1" y="232"/>
                    <a:pt x="67" y="309"/>
                    <a:pt x="144" y="309"/>
                  </a:cubicBezTo>
                  <a:lnTo>
                    <a:pt x="276" y="309"/>
                  </a:lnTo>
                  <a:cubicBezTo>
                    <a:pt x="364" y="309"/>
                    <a:pt x="430" y="232"/>
                    <a:pt x="430" y="155"/>
                  </a:cubicBezTo>
                  <a:cubicBezTo>
                    <a:pt x="430" y="67"/>
                    <a:pt x="364" y="1"/>
                    <a:pt x="2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74;p49">
              <a:extLst>
                <a:ext uri="{FF2B5EF4-FFF2-40B4-BE49-F238E27FC236}">
                  <a16:creationId xmlns:a16="http://schemas.microsoft.com/office/drawing/2014/main" id="{B3465ECB-5931-7EEF-EC96-F8DFB2E1DAAF}"/>
                </a:ext>
              </a:extLst>
            </p:cNvPr>
            <p:cNvSpPr/>
            <p:nvPr/>
          </p:nvSpPr>
          <p:spPr>
            <a:xfrm>
              <a:off x="2238575" y="2160610"/>
              <a:ext cx="18874" cy="13563"/>
            </a:xfrm>
            <a:custGeom>
              <a:avLst/>
              <a:gdLst/>
              <a:ahLst/>
              <a:cxnLst/>
              <a:rect l="l" t="t" r="r" b="b"/>
              <a:pathLst>
                <a:path w="430" h="309" extrusionOk="0">
                  <a:moveTo>
                    <a:pt x="154" y="1"/>
                  </a:moveTo>
                  <a:cubicBezTo>
                    <a:pt x="66" y="1"/>
                    <a:pt x="1" y="67"/>
                    <a:pt x="1" y="155"/>
                  </a:cubicBezTo>
                  <a:cubicBezTo>
                    <a:pt x="1" y="232"/>
                    <a:pt x="66" y="309"/>
                    <a:pt x="154" y="309"/>
                  </a:cubicBezTo>
                  <a:lnTo>
                    <a:pt x="286" y="309"/>
                  </a:lnTo>
                  <a:cubicBezTo>
                    <a:pt x="363" y="309"/>
                    <a:pt x="429" y="232"/>
                    <a:pt x="429" y="155"/>
                  </a:cubicBezTo>
                  <a:cubicBezTo>
                    <a:pt x="429" y="67"/>
                    <a:pt x="363" y="1"/>
                    <a:pt x="2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75;p49">
              <a:extLst>
                <a:ext uri="{FF2B5EF4-FFF2-40B4-BE49-F238E27FC236}">
                  <a16:creationId xmlns:a16="http://schemas.microsoft.com/office/drawing/2014/main" id="{B2ADB803-9651-9007-8DEF-65C151C1FA02}"/>
                </a:ext>
              </a:extLst>
            </p:cNvPr>
            <p:cNvSpPr/>
            <p:nvPr/>
          </p:nvSpPr>
          <p:spPr>
            <a:xfrm>
              <a:off x="2318723" y="2218548"/>
              <a:ext cx="60835" cy="71501"/>
            </a:xfrm>
            <a:custGeom>
              <a:avLst/>
              <a:gdLst/>
              <a:ahLst/>
              <a:cxnLst/>
              <a:rect l="l" t="t" r="r" b="b"/>
              <a:pathLst>
                <a:path w="1386" h="1629" extrusionOk="0">
                  <a:moveTo>
                    <a:pt x="693" y="517"/>
                  </a:moveTo>
                  <a:lnTo>
                    <a:pt x="880" y="1001"/>
                  </a:lnTo>
                  <a:lnTo>
                    <a:pt x="506" y="1001"/>
                  </a:lnTo>
                  <a:lnTo>
                    <a:pt x="693" y="517"/>
                  </a:lnTo>
                  <a:close/>
                  <a:moveTo>
                    <a:pt x="693" y="1"/>
                  </a:moveTo>
                  <a:cubicBezTo>
                    <a:pt x="616" y="1"/>
                    <a:pt x="550" y="45"/>
                    <a:pt x="528" y="111"/>
                  </a:cubicBezTo>
                  <a:lnTo>
                    <a:pt x="22" y="1430"/>
                  </a:lnTo>
                  <a:cubicBezTo>
                    <a:pt x="0" y="1507"/>
                    <a:pt x="33" y="1584"/>
                    <a:pt x="110" y="1617"/>
                  </a:cubicBezTo>
                  <a:cubicBezTo>
                    <a:pt x="128" y="1625"/>
                    <a:pt x="146" y="1628"/>
                    <a:pt x="164" y="1628"/>
                  </a:cubicBezTo>
                  <a:cubicBezTo>
                    <a:pt x="224" y="1628"/>
                    <a:pt x="283" y="1588"/>
                    <a:pt x="308" y="1529"/>
                  </a:cubicBezTo>
                  <a:lnTo>
                    <a:pt x="396" y="1298"/>
                  </a:lnTo>
                  <a:lnTo>
                    <a:pt x="990" y="1298"/>
                  </a:lnTo>
                  <a:lnTo>
                    <a:pt x="1078" y="1529"/>
                  </a:lnTo>
                  <a:cubicBezTo>
                    <a:pt x="1095" y="1588"/>
                    <a:pt x="1157" y="1628"/>
                    <a:pt x="1220" y="1628"/>
                  </a:cubicBezTo>
                  <a:cubicBezTo>
                    <a:pt x="1239" y="1628"/>
                    <a:pt x="1258" y="1625"/>
                    <a:pt x="1276" y="1617"/>
                  </a:cubicBezTo>
                  <a:cubicBezTo>
                    <a:pt x="1353" y="1595"/>
                    <a:pt x="1386" y="1507"/>
                    <a:pt x="1364" y="1430"/>
                  </a:cubicBezTo>
                  <a:lnTo>
                    <a:pt x="869" y="111"/>
                  </a:lnTo>
                  <a:lnTo>
                    <a:pt x="858" y="111"/>
                  </a:lnTo>
                  <a:cubicBezTo>
                    <a:pt x="836" y="45"/>
                    <a:pt x="770" y="1"/>
                    <a:pt x="6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76;p49">
              <a:extLst>
                <a:ext uri="{FF2B5EF4-FFF2-40B4-BE49-F238E27FC236}">
                  <a16:creationId xmlns:a16="http://schemas.microsoft.com/office/drawing/2014/main" id="{3EDF459A-3C48-9377-B7D6-E012B1BF83BF}"/>
                </a:ext>
              </a:extLst>
            </p:cNvPr>
            <p:cNvSpPr/>
            <p:nvPr/>
          </p:nvSpPr>
          <p:spPr>
            <a:xfrm>
              <a:off x="2185465" y="2286625"/>
              <a:ext cx="73432" cy="79445"/>
            </a:xfrm>
            <a:custGeom>
              <a:avLst/>
              <a:gdLst/>
              <a:ahLst/>
              <a:cxnLst/>
              <a:rect l="l" t="t" r="r" b="b"/>
              <a:pathLst>
                <a:path w="1673" h="1810" extrusionOk="0">
                  <a:moveTo>
                    <a:pt x="837" y="0"/>
                  </a:moveTo>
                  <a:cubicBezTo>
                    <a:pt x="749" y="0"/>
                    <a:pt x="683" y="66"/>
                    <a:pt x="683" y="154"/>
                  </a:cubicBezTo>
                  <a:lnTo>
                    <a:pt x="683" y="275"/>
                  </a:lnTo>
                  <a:lnTo>
                    <a:pt x="155" y="275"/>
                  </a:lnTo>
                  <a:cubicBezTo>
                    <a:pt x="67" y="275"/>
                    <a:pt x="1" y="341"/>
                    <a:pt x="1" y="418"/>
                  </a:cubicBezTo>
                  <a:cubicBezTo>
                    <a:pt x="1" y="506"/>
                    <a:pt x="67" y="572"/>
                    <a:pt x="155" y="572"/>
                  </a:cubicBezTo>
                  <a:lnTo>
                    <a:pt x="1167" y="572"/>
                  </a:lnTo>
                  <a:cubicBezTo>
                    <a:pt x="1167" y="726"/>
                    <a:pt x="1145" y="990"/>
                    <a:pt x="936" y="1210"/>
                  </a:cubicBezTo>
                  <a:lnTo>
                    <a:pt x="661" y="968"/>
                  </a:lnTo>
                  <a:cubicBezTo>
                    <a:pt x="632" y="944"/>
                    <a:pt x="597" y="933"/>
                    <a:pt x="563" y="933"/>
                  </a:cubicBezTo>
                  <a:cubicBezTo>
                    <a:pt x="517" y="933"/>
                    <a:pt x="472" y="952"/>
                    <a:pt x="441" y="990"/>
                  </a:cubicBezTo>
                  <a:cubicBezTo>
                    <a:pt x="397" y="1056"/>
                    <a:pt x="397" y="1144"/>
                    <a:pt x="463" y="1199"/>
                  </a:cubicBezTo>
                  <a:lnTo>
                    <a:pt x="694" y="1397"/>
                  </a:lnTo>
                  <a:cubicBezTo>
                    <a:pt x="617" y="1441"/>
                    <a:pt x="529" y="1474"/>
                    <a:pt x="419" y="1507"/>
                  </a:cubicBezTo>
                  <a:cubicBezTo>
                    <a:pt x="342" y="1529"/>
                    <a:pt x="298" y="1617"/>
                    <a:pt x="320" y="1694"/>
                  </a:cubicBezTo>
                  <a:cubicBezTo>
                    <a:pt x="338" y="1767"/>
                    <a:pt x="401" y="1809"/>
                    <a:pt x="466" y="1809"/>
                  </a:cubicBezTo>
                  <a:cubicBezTo>
                    <a:pt x="480" y="1809"/>
                    <a:pt x="493" y="1807"/>
                    <a:pt x="507" y="1804"/>
                  </a:cubicBezTo>
                  <a:cubicBezTo>
                    <a:pt x="683" y="1749"/>
                    <a:pt x="826" y="1683"/>
                    <a:pt x="936" y="1606"/>
                  </a:cubicBezTo>
                  <a:lnTo>
                    <a:pt x="1057" y="1705"/>
                  </a:lnTo>
                  <a:cubicBezTo>
                    <a:pt x="1086" y="1729"/>
                    <a:pt x="1120" y="1741"/>
                    <a:pt x="1154" y="1741"/>
                  </a:cubicBezTo>
                  <a:cubicBezTo>
                    <a:pt x="1195" y="1741"/>
                    <a:pt x="1235" y="1724"/>
                    <a:pt x="1265" y="1694"/>
                  </a:cubicBezTo>
                  <a:cubicBezTo>
                    <a:pt x="1320" y="1628"/>
                    <a:pt x="1320" y="1529"/>
                    <a:pt x="1254" y="1474"/>
                  </a:cubicBezTo>
                  <a:lnTo>
                    <a:pt x="1167" y="1408"/>
                  </a:lnTo>
                  <a:cubicBezTo>
                    <a:pt x="1298" y="1265"/>
                    <a:pt x="1375" y="1100"/>
                    <a:pt x="1419" y="968"/>
                  </a:cubicBezTo>
                  <a:cubicBezTo>
                    <a:pt x="1463" y="814"/>
                    <a:pt x="1474" y="682"/>
                    <a:pt x="1474" y="572"/>
                  </a:cubicBezTo>
                  <a:lnTo>
                    <a:pt x="1518" y="572"/>
                  </a:lnTo>
                  <a:cubicBezTo>
                    <a:pt x="1606" y="572"/>
                    <a:pt x="1672" y="506"/>
                    <a:pt x="1672" y="418"/>
                  </a:cubicBezTo>
                  <a:cubicBezTo>
                    <a:pt x="1672" y="341"/>
                    <a:pt x="1606" y="275"/>
                    <a:pt x="1518" y="275"/>
                  </a:cubicBezTo>
                  <a:lnTo>
                    <a:pt x="991" y="275"/>
                  </a:lnTo>
                  <a:lnTo>
                    <a:pt x="991" y="154"/>
                  </a:lnTo>
                  <a:cubicBezTo>
                    <a:pt x="991" y="66"/>
                    <a:pt x="925" y="0"/>
                    <a:pt x="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77;p49">
              <a:extLst>
                <a:ext uri="{FF2B5EF4-FFF2-40B4-BE49-F238E27FC236}">
                  <a16:creationId xmlns:a16="http://schemas.microsoft.com/office/drawing/2014/main" id="{F488FB99-20CA-EBED-764C-919C4823F5E9}"/>
                </a:ext>
              </a:extLst>
            </p:cNvPr>
            <p:cNvSpPr/>
            <p:nvPr/>
          </p:nvSpPr>
          <p:spPr>
            <a:xfrm>
              <a:off x="2231816" y="2217714"/>
              <a:ext cx="71018" cy="61011"/>
            </a:xfrm>
            <a:custGeom>
              <a:avLst/>
              <a:gdLst/>
              <a:ahLst/>
              <a:cxnLst/>
              <a:rect l="l" t="t" r="r" b="b"/>
              <a:pathLst>
                <a:path w="1618" h="1390" extrusionOk="0">
                  <a:moveTo>
                    <a:pt x="1221" y="0"/>
                  </a:moveTo>
                  <a:cubicBezTo>
                    <a:pt x="1183" y="0"/>
                    <a:pt x="1144" y="14"/>
                    <a:pt x="1111" y="42"/>
                  </a:cubicBezTo>
                  <a:cubicBezTo>
                    <a:pt x="1056" y="108"/>
                    <a:pt x="1056" y="195"/>
                    <a:pt x="1111" y="250"/>
                  </a:cubicBezTo>
                  <a:cubicBezTo>
                    <a:pt x="770" y="316"/>
                    <a:pt x="473" y="514"/>
                    <a:pt x="275" y="800"/>
                  </a:cubicBezTo>
                  <a:cubicBezTo>
                    <a:pt x="248" y="764"/>
                    <a:pt x="213" y="743"/>
                    <a:pt x="171" y="743"/>
                  </a:cubicBezTo>
                  <a:cubicBezTo>
                    <a:pt x="162" y="743"/>
                    <a:pt x="153" y="743"/>
                    <a:pt x="144" y="745"/>
                  </a:cubicBezTo>
                  <a:cubicBezTo>
                    <a:pt x="67" y="745"/>
                    <a:pt x="1" y="822"/>
                    <a:pt x="12" y="899"/>
                  </a:cubicBezTo>
                  <a:lnTo>
                    <a:pt x="34" y="1251"/>
                  </a:lnTo>
                  <a:cubicBezTo>
                    <a:pt x="34" y="1295"/>
                    <a:pt x="56" y="1339"/>
                    <a:pt x="100" y="1361"/>
                  </a:cubicBezTo>
                  <a:cubicBezTo>
                    <a:pt x="120" y="1382"/>
                    <a:pt x="146" y="1390"/>
                    <a:pt x="173" y="1390"/>
                  </a:cubicBezTo>
                  <a:cubicBezTo>
                    <a:pt x="188" y="1390"/>
                    <a:pt x="204" y="1387"/>
                    <a:pt x="220" y="1383"/>
                  </a:cubicBezTo>
                  <a:lnTo>
                    <a:pt x="561" y="1295"/>
                  </a:lnTo>
                  <a:cubicBezTo>
                    <a:pt x="638" y="1273"/>
                    <a:pt x="693" y="1185"/>
                    <a:pt x="671" y="1108"/>
                  </a:cubicBezTo>
                  <a:cubicBezTo>
                    <a:pt x="652" y="1039"/>
                    <a:pt x="588" y="997"/>
                    <a:pt x="519" y="997"/>
                  </a:cubicBezTo>
                  <a:cubicBezTo>
                    <a:pt x="511" y="997"/>
                    <a:pt x="503" y="997"/>
                    <a:pt x="495" y="998"/>
                  </a:cubicBezTo>
                  <a:cubicBezTo>
                    <a:pt x="638" y="789"/>
                    <a:pt x="858" y="624"/>
                    <a:pt x="1100" y="558"/>
                  </a:cubicBezTo>
                  <a:lnTo>
                    <a:pt x="1100" y="558"/>
                  </a:lnTo>
                  <a:cubicBezTo>
                    <a:pt x="1089" y="613"/>
                    <a:pt x="1100" y="679"/>
                    <a:pt x="1144" y="723"/>
                  </a:cubicBezTo>
                  <a:cubicBezTo>
                    <a:pt x="1173" y="747"/>
                    <a:pt x="1207" y="759"/>
                    <a:pt x="1242" y="759"/>
                  </a:cubicBezTo>
                  <a:cubicBezTo>
                    <a:pt x="1288" y="759"/>
                    <a:pt x="1333" y="739"/>
                    <a:pt x="1364" y="701"/>
                  </a:cubicBezTo>
                  <a:lnTo>
                    <a:pt x="1573" y="470"/>
                  </a:lnTo>
                  <a:cubicBezTo>
                    <a:pt x="1617" y="404"/>
                    <a:pt x="1617" y="316"/>
                    <a:pt x="1562" y="261"/>
                  </a:cubicBezTo>
                  <a:lnTo>
                    <a:pt x="1331" y="42"/>
                  </a:lnTo>
                  <a:cubicBezTo>
                    <a:pt x="1298" y="14"/>
                    <a:pt x="1260" y="0"/>
                    <a:pt x="12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78;p49">
              <a:extLst>
                <a:ext uri="{FF2B5EF4-FFF2-40B4-BE49-F238E27FC236}">
                  <a16:creationId xmlns:a16="http://schemas.microsoft.com/office/drawing/2014/main" id="{C924E083-47D4-ADC7-7805-C6DD2E1662D4}"/>
                </a:ext>
              </a:extLst>
            </p:cNvPr>
            <p:cNvSpPr/>
            <p:nvPr/>
          </p:nvSpPr>
          <p:spPr>
            <a:xfrm>
              <a:off x="2268993" y="2303963"/>
              <a:ext cx="71325" cy="61230"/>
            </a:xfrm>
            <a:custGeom>
              <a:avLst/>
              <a:gdLst/>
              <a:ahLst/>
              <a:cxnLst/>
              <a:rect l="l" t="t" r="r" b="b"/>
              <a:pathLst>
                <a:path w="1625" h="1395" extrusionOk="0">
                  <a:moveTo>
                    <a:pt x="1444" y="1"/>
                  </a:moveTo>
                  <a:cubicBezTo>
                    <a:pt x="1428" y="1"/>
                    <a:pt x="1413" y="4"/>
                    <a:pt x="1397" y="12"/>
                  </a:cubicBezTo>
                  <a:lnTo>
                    <a:pt x="1056" y="100"/>
                  </a:lnTo>
                  <a:cubicBezTo>
                    <a:pt x="979" y="122"/>
                    <a:pt x="935" y="199"/>
                    <a:pt x="957" y="287"/>
                  </a:cubicBezTo>
                  <a:cubicBezTo>
                    <a:pt x="977" y="356"/>
                    <a:pt x="1032" y="399"/>
                    <a:pt x="1099" y="399"/>
                  </a:cubicBezTo>
                  <a:cubicBezTo>
                    <a:pt x="1106" y="399"/>
                    <a:pt x="1114" y="398"/>
                    <a:pt x="1122" y="397"/>
                  </a:cubicBezTo>
                  <a:lnTo>
                    <a:pt x="1122" y="397"/>
                  </a:lnTo>
                  <a:cubicBezTo>
                    <a:pt x="979" y="606"/>
                    <a:pt x="770" y="760"/>
                    <a:pt x="517" y="837"/>
                  </a:cubicBezTo>
                  <a:cubicBezTo>
                    <a:pt x="539" y="782"/>
                    <a:pt x="517" y="716"/>
                    <a:pt x="473" y="672"/>
                  </a:cubicBezTo>
                  <a:cubicBezTo>
                    <a:pt x="445" y="648"/>
                    <a:pt x="412" y="637"/>
                    <a:pt x="380" y="637"/>
                  </a:cubicBezTo>
                  <a:cubicBezTo>
                    <a:pt x="337" y="637"/>
                    <a:pt x="295" y="656"/>
                    <a:pt x="264" y="694"/>
                  </a:cubicBezTo>
                  <a:lnTo>
                    <a:pt x="55" y="925"/>
                  </a:lnTo>
                  <a:cubicBezTo>
                    <a:pt x="0" y="991"/>
                    <a:pt x="0" y="1079"/>
                    <a:pt x="66" y="1134"/>
                  </a:cubicBezTo>
                  <a:lnTo>
                    <a:pt x="297" y="1354"/>
                  </a:lnTo>
                  <a:cubicBezTo>
                    <a:pt x="325" y="1381"/>
                    <a:pt x="363" y="1395"/>
                    <a:pt x="402" y="1395"/>
                  </a:cubicBezTo>
                  <a:cubicBezTo>
                    <a:pt x="440" y="1395"/>
                    <a:pt x="479" y="1381"/>
                    <a:pt x="506" y="1354"/>
                  </a:cubicBezTo>
                  <a:cubicBezTo>
                    <a:pt x="561" y="1288"/>
                    <a:pt x="561" y="1200"/>
                    <a:pt x="506" y="1145"/>
                  </a:cubicBezTo>
                  <a:cubicBezTo>
                    <a:pt x="847" y="1079"/>
                    <a:pt x="1155" y="881"/>
                    <a:pt x="1353" y="595"/>
                  </a:cubicBezTo>
                  <a:cubicBezTo>
                    <a:pt x="1383" y="637"/>
                    <a:pt x="1426" y="655"/>
                    <a:pt x="1467" y="655"/>
                  </a:cubicBezTo>
                  <a:cubicBezTo>
                    <a:pt x="1546" y="655"/>
                    <a:pt x="1624" y="589"/>
                    <a:pt x="1617" y="496"/>
                  </a:cubicBezTo>
                  <a:lnTo>
                    <a:pt x="1584" y="144"/>
                  </a:lnTo>
                  <a:cubicBezTo>
                    <a:pt x="1584" y="100"/>
                    <a:pt x="1562" y="56"/>
                    <a:pt x="1529" y="34"/>
                  </a:cubicBezTo>
                  <a:cubicBezTo>
                    <a:pt x="1501" y="13"/>
                    <a:pt x="1472" y="1"/>
                    <a:pt x="1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79;p49">
              <a:extLst>
                <a:ext uri="{FF2B5EF4-FFF2-40B4-BE49-F238E27FC236}">
                  <a16:creationId xmlns:a16="http://schemas.microsoft.com/office/drawing/2014/main" id="{549A5E1B-3A37-AFAD-CDE1-3DC138318B75}"/>
                </a:ext>
              </a:extLst>
            </p:cNvPr>
            <p:cNvSpPr/>
            <p:nvPr/>
          </p:nvSpPr>
          <p:spPr>
            <a:xfrm>
              <a:off x="2568250" y="2505253"/>
              <a:ext cx="26599" cy="78260"/>
            </a:xfrm>
            <a:custGeom>
              <a:avLst/>
              <a:gdLst/>
              <a:ahLst/>
              <a:cxnLst/>
              <a:rect l="l" t="t" r="r" b="b"/>
              <a:pathLst>
                <a:path w="606" h="1783" extrusionOk="0">
                  <a:moveTo>
                    <a:pt x="430" y="0"/>
                  </a:moveTo>
                  <a:cubicBezTo>
                    <a:pt x="379" y="0"/>
                    <a:pt x="326" y="27"/>
                    <a:pt x="297" y="78"/>
                  </a:cubicBezTo>
                  <a:lnTo>
                    <a:pt x="122" y="353"/>
                  </a:lnTo>
                  <a:cubicBezTo>
                    <a:pt x="45" y="485"/>
                    <a:pt x="1" y="628"/>
                    <a:pt x="1" y="782"/>
                  </a:cubicBezTo>
                  <a:lnTo>
                    <a:pt x="1" y="1639"/>
                  </a:lnTo>
                  <a:cubicBezTo>
                    <a:pt x="1" y="1716"/>
                    <a:pt x="67" y="1782"/>
                    <a:pt x="155" y="1782"/>
                  </a:cubicBezTo>
                  <a:cubicBezTo>
                    <a:pt x="242" y="1782"/>
                    <a:pt x="308" y="1716"/>
                    <a:pt x="308" y="1639"/>
                  </a:cubicBezTo>
                  <a:lnTo>
                    <a:pt x="308" y="782"/>
                  </a:lnTo>
                  <a:cubicBezTo>
                    <a:pt x="308" y="694"/>
                    <a:pt x="330" y="595"/>
                    <a:pt x="385" y="518"/>
                  </a:cubicBezTo>
                  <a:lnTo>
                    <a:pt x="561" y="232"/>
                  </a:lnTo>
                  <a:cubicBezTo>
                    <a:pt x="605" y="166"/>
                    <a:pt x="583" y="78"/>
                    <a:pt x="506" y="34"/>
                  </a:cubicBezTo>
                  <a:lnTo>
                    <a:pt x="506" y="23"/>
                  </a:lnTo>
                  <a:cubicBezTo>
                    <a:pt x="484" y="8"/>
                    <a:pt x="457" y="0"/>
                    <a:pt x="4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80;p49">
              <a:extLst>
                <a:ext uri="{FF2B5EF4-FFF2-40B4-BE49-F238E27FC236}">
                  <a16:creationId xmlns:a16="http://schemas.microsoft.com/office/drawing/2014/main" id="{C3A29EB2-84FA-AAF4-9114-05AEB7F6399F}"/>
                </a:ext>
              </a:extLst>
            </p:cNvPr>
            <p:cNvSpPr/>
            <p:nvPr/>
          </p:nvSpPr>
          <p:spPr>
            <a:xfrm>
              <a:off x="2152195" y="2132168"/>
              <a:ext cx="452312" cy="451347"/>
            </a:xfrm>
            <a:custGeom>
              <a:avLst/>
              <a:gdLst/>
              <a:ahLst/>
              <a:cxnLst/>
              <a:rect l="l" t="t" r="r" b="b"/>
              <a:pathLst>
                <a:path w="10305" h="10283" extrusionOk="0">
                  <a:moveTo>
                    <a:pt x="8534" y="3992"/>
                  </a:moveTo>
                  <a:cubicBezTo>
                    <a:pt x="8611" y="3992"/>
                    <a:pt x="8666" y="4058"/>
                    <a:pt x="8666" y="4135"/>
                  </a:cubicBezTo>
                  <a:lnTo>
                    <a:pt x="8666" y="4850"/>
                  </a:lnTo>
                  <a:cubicBezTo>
                    <a:pt x="8666" y="4927"/>
                    <a:pt x="8611" y="4993"/>
                    <a:pt x="8534" y="4993"/>
                  </a:cubicBezTo>
                  <a:lnTo>
                    <a:pt x="8149" y="4993"/>
                  </a:lnTo>
                  <a:lnTo>
                    <a:pt x="8149" y="4927"/>
                  </a:lnTo>
                  <a:cubicBezTo>
                    <a:pt x="8149" y="4652"/>
                    <a:pt x="7929" y="4421"/>
                    <a:pt x="7665" y="4421"/>
                  </a:cubicBezTo>
                  <a:cubicBezTo>
                    <a:pt x="7401" y="4421"/>
                    <a:pt x="7192" y="4652"/>
                    <a:pt x="7192" y="4927"/>
                  </a:cubicBezTo>
                  <a:lnTo>
                    <a:pt x="7192" y="4993"/>
                  </a:lnTo>
                  <a:lnTo>
                    <a:pt x="6279" y="4993"/>
                  </a:lnTo>
                  <a:cubicBezTo>
                    <a:pt x="6202" y="4993"/>
                    <a:pt x="6136" y="4927"/>
                    <a:pt x="6136" y="4850"/>
                  </a:cubicBezTo>
                  <a:lnTo>
                    <a:pt x="6136" y="4135"/>
                  </a:lnTo>
                  <a:cubicBezTo>
                    <a:pt x="6136" y="4058"/>
                    <a:pt x="6202" y="3992"/>
                    <a:pt x="6279" y="3992"/>
                  </a:cubicBezTo>
                  <a:close/>
                  <a:moveTo>
                    <a:pt x="429" y="0"/>
                  </a:moveTo>
                  <a:cubicBezTo>
                    <a:pt x="198" y="0"/>
                    <a:pt x="0" y="187"/>
                    <a:pt x="0" y="429"/>
                  </a:cubicBezTo>
                  <a:lnTo>
                    <a:pt x="0" y="7379"/>
                  </a:lnTo>
                  <a:cubicBezTo>
                    <a:pt x="0" y="7610"/>
                    <a:pt x="198" y="7808"/>
                    <a:pt x="429" y="7808"/>
                  </a:cubicBezTo>
                  <a:lnTo>
                    <a:pt x="1309" y="7808"/>
                  </a:lnTo>
                  <a:cubicBezTo>
                    <a:pt x="1397" y="7808"/>
                    <a:pt x="1463" y="7742"/>
                    <a:pt x="1463" y="7654"/>
                  </a:cubicBezTo>
                  <a:cubicBezTo>
                    <a:pt x="1463" y="7577"/>
                    <a:pt x="1397" y="7511"/>
                    <a:pt x="1309" y="7511"/>
                  </a:cubicBezTo>
                  <a:lnTo>
                    <a:pt x="429" y="7511"/>
                  </a:lnTo>
                  <a:cubicBezTo>
                    <a:pt x="363" y="7511"/>
                    <a:pt x="308" y="7445"/>
                    <a:pt x="308" y="7379"/>
                  </a:cubicBezTo>
                  <a:lnTo>
                    <a:pt x="308" y="1606"/>
                  </a:lnTo>
                  <a:lnTo>
                    <a:pt x="9293" y="1606"/>
                  </a:lnTo>
                  <a:lnTo>
                    <a:pt x="9293" y="6026"/>
                  </a:lnTo>
                  <a:cubicBezTo>
                    <a:pt x="9227" y="5971"/>
                    <a:pt x="9150" y="5949"/>
                    <a:pt x="9062" y="5949"/>
                  </a:cubicBezTo>
                  <a:lnTo>
                    <a:pt x="8897" y="5949"/>
                  </a:lnTo>
                  <a:cubicBezTo>
                    <a:pt x="8809" y="5949"/>
                    <a:pt x="8721" y="5982"/>
                    <a:pt x="8655" y="6026"/>
                  </a:cubicBezTo>
                  <a:cubicBezTo>
                    <a:pt x="8578" y="5982"/>
                    <a:pt x="8501" y="5949"/>
                    <a:pt x="8402" y="5949"/>
                  </a:cubicBezTo>
                  <a:lnTo>
                    <a:pt x="8237" y="5949"/>
                  </a:lnTo>
                  <a:cubicBezTo>
                    <a:pt x="8204" y="5949"/>
                    <a:pt x="8171" y="5949"/>
                    <a:pt x="8149" y="5960"/>
                  </a:cubicBezTo>
                  <a:lnTo>
                    <a:pt x="8149" y="5290"/>
                  </a:lnTo>
                  <a:lnTo>
                    <a:pt x="8534" y="5290"/>
                  </a:lnTo>
                  <a:cubicBezTo>
                    <a:pt x="8776" y="5290"/>
                    <a:pt x="8963" y="5103"/>
                    <a:pt x="8963" y="4861"/>
                  </a:cubicBezTo>
                  <a:lnTo>
                    <a:pt x="8963" y="4135"/>
                  </a:lnTo>
                  <a:cubicBezTo>
                    <a:pt x="8963" y="3893"/>
                    <a:pt x="8776" y="3695"/>
                    <a:pt x="8534" y="3695"/>
                  </a:cubicBezTo>
                  <a:lnTo>
                    <a:pt x="6279" y="3695"/>
                  </a:lnTo>
                  <a:cubicBezTo>
                    <a:pt x="6037" y="3695"/>
                    <a:pt x="5840" y="3893"/>
                    <a:pt x="5840" y="4135"/>
                  </a:cubicBezTo>
                  <a:lnTo>
                    <a:pt x="5840" y="4861"/>
                  </a:lnTo>
                  <a:cubicBezTo>
                    <a:pt x="5840" y="5103"/>
                    <a:pt x="6037" y="5290"/>
                    <a:pt x="6279" y="5290"/>
                  </a:cubicBezTo>
                  <a:lnTo>
                    <a:pt x="7192" y="5290"/>
                  </a:lnTo>
                  <a:lnTo>
                    <a:pt x="7192" y="7137"/>
                  </a:lnTo>
                  <a:lnTo>
                    <a:pt x="6741" y="6917"/>
                  </a:lnTo>
                  <a:cubicBezTo>
                    <a:pt x="6681" y="6887"/>
                    <a:pt x="6617" y="6872"/>
                    <a:pt x="6552" y="6872"/>
                  </a:cubicBezTo>
                  <a:cubicBezTo>
                    <a:pt x="6430" y="6872"/>
                    <a:pt x="6307" y="6926"/>
                    <a:pt x="6213" y="7027"/>
                  </a:cubicBezTo>
                  <a:cubicBezTo>
                    <a:pt x="6092" y="7159"/>
                    <a:pt x="6059" y="7346"/>
                    <a:pt x="6103" y="7511"/>
                  </a:cubicBezTo>
                  <a:lnTo>
                    <a:pt x="1914" y="7511"/>
                  </a:lnTo>
                  <a:cubicBezTo>
                    <a:pt x="1826" y="7511"/>
                    <a:pt x="1760" y="7577"/>
                    <a:pt x="1760" y="7654"/>
                  </a:cubicBezTo>
                  <a:cubicBezTo>
                    <a:pt x="1760" y="7742"/>
                    <a:pt x="1826" y="7808"/>
                    <a:pt x="1914" y="7808"/>
                  </a:cubicBezTo>
                  <a:lnTo>
                    <a:pt x="6301" y="7808"/>
                  </a:lnTo>
                  <a:lnTo>
                    <a:pt x="7071" y="8644"/>
                  </a:lnTo>
                  <a:cubicBezTo>
                    <a:pt x="7148" y="8721"/>
                    <a:pt x="7181" y="8831"/>
                    <a:pt x="7181" y="8941"/>
                  </a:cubicBezTo>
                  <a:lnTo>
                    <a:pt x="7181" y="10139"/>
                  </a:lnTo>
                  <a:cubicBezTo>
                    <a:pt x="7181" y="10216"/>
                    <a:pt x="7258" y="10282"/>
                    <a:pt x="7335" y="10282"/>
                  </a:cubicBezTo>
                  <a:cubicBezTo>
                    <a:pt x="7423" y="10282"/>
                    <a:pt x="7489" y="10216"/>
                    <a:pt x="7489" y="10139"/>
                  </a:cubicBezTo>
                  <a:lnTo>
                    <a:pt x="7489" y="8941"/>
                  </a:lnTo>
                  <a:cubicBezTo>
                    <a:pt x="7489" y="8754"/>
                    <a:pt x="7423" y="8578"/>
                    <a:pt x="7302" y="8446"/>
                  </a:cubicBezTo>
                  <a:lnTo>
                    <a:pt x="6444" y="7511"/>
                  </a:lnTo>
                  <a:cubicBezTo>
                    <a:pt x="6367" y="7434"/>
                    <a:pt x="6367" y="7302"/>
                    <a:pt x="6444" y="7225"/>
                  </a:cubicBezTo>
                  <a:cubicBezTo>
                    <a:pt x="6472" y="7191"/>
                    <a:pt x="6508" y="7174"/>
                    <a:pt x="6545" y="7174"/>
                  </a:cubicBezTo>
                  <a:cubicBezTo>
                    <a:pt x="6567" y="7174"/>
                    <a:pt x="6589" y="7180"/>
                    <a:pt x="6609" y="7192"/>
                  </a:cubicBezTo>
                  <a:lnTo>
                    <a:pt x="7269" y="7511"/>
                  </a:lnTo>
                  <a:cubicBezTo>
                    <a:pt x="7290" y="7520"/>
                    <a:pt x="7312" y="7525"/>
                    <a:pt x="7334" y="7525"/>
                  </a:cubicBezTo>
                  <a:cubicBezTo>
                    <a:pt x="7414" y="7525"/>
                    <a:pt x="7489" y="7466"/>
                    <a:pt x="7489" y="7379"/>
                  </a:cubicBezTo>
                  <a:lnTo>
                    <a:pt x="7489" y="4927"/>
                  </a:lnTo>
                  <a:cubicBezTo>
                    <a:pt x="7489" y="4817"/>
                    <a:pt x="7566" y="4718"/>
                    <a:pt x="7665" y="4718"/>
                  </a:cubicBezTo>
                  <a:cubicBezTo>
                    <a:pt x="7764" y="4718"/>
                    <a:pt x="7841" y="4817"/>
                    <a:pt x="7841" y="4927"/>
                  </a:cubicBezTo>
                  <a:lnTo>
                    <a:pt x="7841" y="7379"/>
                  </a:lnTo>
                  <a:cubicBezTo>
                    <a:pt x="7841" y="7456"/>
                    <a:pt x="7907" y="7522"/>
                    <a:pt x="7995" y="7522"/>
                  </a:cubicBezTo>
                  <a:cubicBezTo>
                    <a:pt x="8083" y="7522"/>
                    <a:pt x="8149" y="7456"/>
                    <a:pt x="8149" y="7379"/>
                  </a:cubicBezTo>
                  <a:lnTo>
                    <a:pt x="8149" y="6323"/>
                  </a:lnTo>
                  <a:cubicBezTo>
                    <a:pt x="8149" y="6279"/>
                    <a:pt x="8193" y="6246"/>
                    <a:pt x="8237" y="6246"/>
                  </a:cubicBezTo>
                  <a:lnTo>
                    <a:pt x="8402" y="6246"/>
                  </a:lnTo>
                  <a:cubicBezTo>
                    <a:pt x="8457" y="6246"/>
                    <a:pt x="8501" y="6279"/>
                    <a:pt x="8501" y="6323"/>
                  </a:cubicBezTo>
                  <a:lnTo>
                    <a:pt x="8501" y="7379"/>
                  </a:lnTo>
                  <a:cubicBezTo>
                    <a:pt x="8501" y="7456"/>
                    <a:pt x="8567" y="7522"/>
                    <a:pt x="8655" y="7522"/>
                  </a:cubicBezTo>
                  <a:cubicBezTo>
                    <a:pt x="8732" y="7522"/>
                    <a:pt x="8798" y="7456"/>
                    <a:pt x="8798" y="7379"/>
                  </a:cubicBezTo>
                  <a:lnTo>
                    <a:pt x="8798" y="6323"/>
                  </a:lnTo>
                  <a:cubicBezTo>
                    <a:pt x="8798" y="6279"/>
                    <a:pt x="8842" y="6246"/>
                    <a:pt x="8897" y="6246"/>
                  </a:cubicBezTo>
                  <a:lnTo>
                    <a:pt x="9062" y="6246"/>
                  </a:lnTo>
                  <a:cubicBezTo>
                    <a:pt x="9117" y="6246"/>
                    <a:pt x="9161" y="6279"/>
                    <a:pt x="9161" y="6323"/>
                  </a:cubicBezTo>
                  <a:lnTo>
                    <a:pt x="9161" y="7379"/>
                  </a:lnTo>
                  <a:cubicBezTo>
                    <a:pt x="9161" y="7456"/>
                    <a:pt x="9227" y="7522"/>
                    <a:pt x="9304" y="7522"/>
                  </a:cubicBezTo>
                  <a:cubicBezTo>
                    <a:pt x="9392" y="7522"/>
                    <a:pt x="9458" y="7456"/>
                    <a:pt x="9458" y="7379"/>
                  </a:cubicBezTo>
                  <a:lnTo>
                    <a:pt x="9458" y="6323"/>
                  </a:lnTo>
                  <a:cubicBezTo>
                    <a:pt x="9458" y="6279"/>
                    <a:pt x="9502" y="6246"/>
                    <a:pt x="9557" y="6246"/>
                  </a:cubicBezTo>
                  <a:lnTo>
                    <a:pt x="9721" y="6246"/>
                  </a:lnTo>
                  <a:cubicBezTo>
                    <a:pt x="9765" y="6246"/>
                    <a:pt x="9809" y="6279"/>
                    <a:pt x="9809" y="6323"/>
                  </a:cubicBezTo>
                  <a:lnTo>
                    <a:pt x="9809" y="7379"/>
                  </a:lnTo>
                  <a:cubicBezTo>
                    <a:pt x="9809" y="7390"/>
                    <a:pt x="9820" y="7412"/>
                    <a:pt x="9820" y="7423"/>
                  </a:cubicBezTo>
                  <a:lnTo>
                    <a:pt x="9952" y="7819"/>
                  </a:lnTo>
                  <a:cubicBezTo>
                    <a:pt x="9985" y="7907"/>
                    <a:pt x="9996" y="8006"/>
                    <a:pt x="9985" y="8094"/>
                  </a:cubicBezTo>
                  <a:cubicBezTo>
                    <a:pt x="9985" y="8182"/>
                    <a:pt x="10040" y="8259"/>
                    <a:pt x="10128" y="8259"/>
                  </a:cubicBezTo>
                  <a:lnTo>
                    <a:pt x="10139" y="8259"/>
                  </a:lnTo>
                  <a:cubicBezTo>
                    <a:pt x="10216" y="8259"/>
                    <a:pt x="10282" y="8204"/>
                    <a:pt x="10293" y="8127"/>
                  </a:cubicBezTo>
                  <a:cubicBezTo>
                    <a:pt x="10304" y="7984"/>
                    <a:pt x="10282" y="7841"/>
                    <a:pt x="10238" y="7720"/>
                  </a:cubicBezTo>
                  <a:lnTo>
                    <a:pt x="10106" y="7346"/>
                  </a:lnTo>
                  <a:lnTo>
                    <a:pt x="10106" y="6323"/>
                  </a:lnTo>
                  <a:cubicBezTo>
                    <a:pt x="10106" y="6114"/>
                    <a:pt x="9930" y="5949"/>
                    <a:pt x="9711" y="5949"/>
                  </a:cubicBezTo>
                  <a:lnTo>
                    <a:pt x="9601" y="5949"/>
                  </a:lnTo>
                  <a:lnTo>
                    <a:pt x="9601" y="429"/>
                  </a:lnTo>
                  <a:cubicBezTo>
                    <a:pt x="9601" y="187"/>
                    <a:pt x="9403" y="0"/>
                    <a:pt x="9161" y="0"/>
                  </a:cubicBezTo>
                  <a:lnTo>
                    <a:pt x="1529" y="0"/>
                  </a:lnTo>
                  <a:cubicBezTo>
                    <a:pt x="1441" y="0"/>
                    <a:pt x="1375" y="66"/>
                    <a:pt x="1375" y="143"/>
                  </a:cubicBezTo>
                  <a:cubicBezTo>
                    <a:pt x="1375" y="231"/>
                    <a:pt x="1441" y="297"/>
                    <a:pt x="1529" y="297"/>
                  </a:cubicBezTo>
                  <a:lnTo>
                    <a:pt x="9161" y="297"/>
                  </a:lnTo>
                  <a:cubicBezTo>
                    <a:pt x="9238" y="297"/>
                    <a:pt x="9293" y="352"/>
                    <a:pt x="9293" y="429"/>
                  </a:cubicBezTo>
                  <a:lnTo>
                    <a:pt x="9293" y="1309"/>
                  </a:lnTo>
                  <a:lnTo>
                    <a:pt x="308" y="1309"/>
                  </a:lnTo>
                  <a:lnTo>
                    <a:pt x="308" y="429"/>
                  </a:lnTo>
                  <a:cubicBezTo>
                    <a:pt x="308" y="352"/>
                    <a:pt x="363" y="297"/>
                    <a:pt x="429" y="297"/>
                  </a:cubicBezTo>
                  <a:lnTo>
                    <a:pt x="924" y="297"/>
                  </a:lnTo>
                  <a:cubicBezTo>
                    <a:pt x="1012" y="297"/>
                    <a:pt x="1078" y="231"/>
                    <a:pt x="1078" y="143"/>
                  </a:cubicBezTo>
                  <a:cubicBezTo>
                    <a:pt x="1078" y="66"/>
                    <a:pt x="1012" y="0"/>
                    <a:pt x="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81;p49">
              <a:extLst>
                <a:ext uri="{FF2B5EF4-FFF2-40B4-BE49-F238E27FC236}">
                  <a16:creationId xmlns:a16="http://schemas.microsoft.com/office/drawing/2014/main" id="{31ECB85B-C272-9260-9057-890128868EF4}"/>
                </a:ext>
              </a:extLst>
            </p:cNvPr>
            <p:cNvSpPr/>
            <p:nvPr/>
          </p:nvSpPr>
          <p:spPr>
            <a:xfrm>
              <a:off x="2210089" y="2395215"/>
              <a:ext cx="121670" cy="13080"/>
            </a:xfrm>
            <a:custGeom>
              <a:avLst/>
              <a:gdLst/>
              <a:ahLst/>
              <a:cxnLst/>
              <a:rect l="l" t="t" r="r" b="b"/>
              <a:pathLst>
                <a:path w="2772" h="298" extrusionOk="0">
                  <a:moveTo>
                    <a:pt x="144" y="0"/>
                  </a:moveTo>
                  <a:cubicBezTo>
                    <a:pt x="67" y="0"/>
                    <a:pt x="1" y="66"/>
                    <a:pt x="1" y="154"/>
                  </a:cubicBezTo>
                  <a:cubicBezTo>
                    <a:pt x="1" y="231"/>
                    <a:pt x="67" y="297"/>
                    <a:pt x="144" y="297"/>
                  </a:cubicBezTo>
                  <a:lnTo>
                    <a:pt x="2629" y="297"/>
                  </a:lnTo>
                  <a:cubicBezTo>
                    <a:pt x="2706" y="297"/>
                    <a:pt x="2772" y="231"/>
                    <a:pt x="2772" y="154"/>
                  </a:cubicBezTo>
                  <a:cubicBezTo>
                    <a:pt x="2772" y="66"/>
                    <a:pt x="2706" y="0"/>
                    <a:pt x="26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82;p49">
              <a:extLst>
                <a:ext uri="{FF2B5EF4-FFF2-40B4-BE49-F238E27FC236}">
                  <a16:creationId xmlns:a16="http://schemas.microsoft.com/office/drawing/2014/main" id="{CF62D5B8-4794-DA35-7E6A-A3D796104B0E}"/>
                </a:ext>
              </a:extLst>
            </p:cNvPr>
            <p:cNvSpPr/>
            <p:nvPr/>
          </p:nvSpPr>
          <p:spPr>
            <a:xfrm>
              <a:off x="2210089" y="2426598"/>
              <a:ext cx="77778" cy="13563"/>
            </a:xfrm>
            <a:custGeom>
              <a:avLst/>
              <a:gdLst/>
              <a:ahLst/>
              <a:cxnLst/>
              <a:rect l="l" t="t" r="r" b="b"/>
              <a:pathLst>
                <a:path w="1772" h="309" extrusionOk="0">
                  <a:moveTo>
                    <a:pt x="144" y="0"/>
                  </a:moveTo>
                  <a:cubicBezTo>
                    <a:pt x="67" y="0"/>
                    <a:pt x="1" y="66"/>
                    <a:pt x="1" y="154"/>
                  </a:cubicBezTo>
                  <a:cubicBezTo>
                    <a:pt x="1" y="242"/>
                    <a:pt x="67" y="308"/>
                    <a:pt x="144" y="308"/>
                  </a:cubicBezTo>
                  <a:lnTo>
                    <a:pt x="1617" y="308"/>
                  </a:lnTo>
                  <a:cubicBezTo>
                    <a:pt x="1705" y="308"/>
                    <a:pt x="1771" y="242"/>
                    <a:pt x="1771" y="154"/>
                  </a:cubicBezTo>
                  <a:cubicBezTo>
                    <a:pt x="1771" y="66"/>
                    <a:pt x="1705" y="0"/>
                    <a:pt x="1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21949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grpSp>
        <p:nvGrpSpPr>
          <p:cNvPr id="334" name="Google Shape;334;p45"/>
          <p:cNvGrpSpPr/>
          <p:nvPr/>
        </p:nvGrpSpPr>
        <p:grpSpPr>
          <a:xfrm>
            <a:off x="0" y="0"/>
            <a:ext cx="3566148" cy="4131000"/>
            <a:chOff x="0" y="0"/>
            <a:chExt cx="3566148" cy="4131000"/>
          </a:xfrm>
        </p:grpSpPr>
        <p:sp>
          <p:nvSpPr>
            <p:cNvPr id="335" name="Google Shape;335;p45"/>
            <p:cNvSpPr/>
            <p:nvPr/>
          </p:nvSpPr>
          <p:spPr>
            <a:xfrm>
              <a:off x="0" y="1012500"/>
              <a:ext cx="3566148"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6" name="Google Shape;336;p45"/>
            <p:cNvCxnSpPr/>
            <p:nvPr/>
          </p:nvCxnSpPr>
          <p:spPr>
            <a:xfrm rot="10800000">
              <a:off x="7112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337" name="Google Shape;337;p45"/>
          <p:cNvSpPr txBox="1">
            <a:spLocks noGrp="1"/>
          </p:cNvSpPr>
          <p:nvPr>
            <p:ph type="title"/>
          </p:nvPr>
        </p:nvSpPr>
        <p:spPr>
          <a:xfrm>
            <a:off x="1512075" y="2036300"/>
            <a:ext cx="4944900" cy="147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De-identification</a:t>
            </a:r>
            <a:endParaRPr/>
          </a:p>
        </p:txBody>
      </p:sp>
      <p:sp>
        <p:nvSpPr>
          <p:cNvPr id="338" name="Google Shape;338;p45"/>
          <p:cNvSpPr txBox="1">
            <a:spLocks noGrp="1"/>
          </p:cNvSpPr>
          <p:nvPr>
            <p:ph type="title" idx="2"/>
          </p:nvPr>
        </p:nvSpPr>
        <p:spPr>
          <a:xfrm>
            <a:off x="1512075" y="1012500"/>
            <a:ext cx="2054053" cy="87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CAP 01</a:t>
            </a:r>
            <a:endParaRPr/>
          </a:p>
        </p:txBody>
      </p:sp>
      <p:sp>
        <p:nvSpPr>
          <p:cNvPr id="339" name="Google Shape;339;p45"/>
          <p:cNvSpPr txBox="1">
            <a:spLocks noGrp="1"/>
          </p:cNvSpPr>
          <p:nvPr>
            <p:ph type="subTitle" idx="1"/>
          </p:nvPr>
        </p:nvSpPr>
        <p:spPr>
          <a:xfrm>
            <a:off x="1512075" y="3165050"/>
            <a:ext cx="4944900" cy="69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Quitar identificadores directos de un conjunto de datos. </a:t>
            </a:r>
          </a:p>
          <a:p>
            <a:pPr marL="0" lvl="0" indent="0" algn="l" rtl="0">
              <a:spcBef>
                <a:spcPts val="0"/>
              </a:spcBef>
              <a:spcAft>
                <a:spcPts val="0"/>
              </a:spcAft>
              <a:buNone/>
            </a:pPr>
            <a:r>
              <a:rPr lang="en"/>
              <a:t>Esto falla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5175038B-7539-67A6-E1C4-F70D9A0CFAF7}"/>
            </a:ext>
          </a:extLst>
        </p:cNvPr>
        <p:cNvGrpSpPr/>
        <p:nvPr/>
      </p:nvGrpSpPr>
      <p:grpSpPr>
        <a:xfrm>
          <a:off x="0" y="0"/>
          <a:ext cx="0" cy="0"/>
          <a:chOff x="0" y="0"/>
          <a:chExt cx="0" cy="0"/>
        </a:xfrm>
      </p:grpSpPr>
      <p:sp>
        <p:nvSpPr>
          <p:cNvPr id="344" name="Google Shape;344;p46">
            <a:extLst>
              <a:ext uri="{FF2B5EF4-FFF2-40B4-BE49-F238E27FC236}">
                <a16:creationId xmlns:a16="http://schemas.microsoft.com/office/drawing/2014/main" id="{133BF763-ECFB-526D-FFC8-4C41870660A1}"/>
              </a:ext>
            </a:extLst>
          </p:cNvPr>
          <p:cNvSpPr txBox="1">
            <a:spLocks noGrp="1"/>
          </p:cNvSpPr>
          <p:nvPr>
            <p:ph type="title"/>
          </p:nvPr>
        </p:nvSpPr>
        <p:spPr>
          <a:xfrm>
            <a:off x="3746483" y="77502"/>
            <a:ext cx="5218200" cy="536772"/>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CO" sz="2800" err="1"/>
              <a:t>De-identificación</a:t>
            </a:r>
            <a:endParaRPr lang="es-CO" sz="2800"/>
          </a:p>
        </p:txBody>
      </p:sp>
      <p:sp>
        <p:nvSpPr>
          <p:cNvPr id="345" name="Google Shape;345;p46">
            <a:extLst>
              <a:ext uri="{FF2B5EF4-FFF2-40B4-BE49-F238E27FC236}">
                <a16:creationId xmlns:a16="http://schemas.microsoft.com/office/drawing/2014/main" id="{88E08683-C26E-5119-F428-0D7A86A4F1FC}"/>
              </a:ext>
            </a:extLst>
          </p:cNvPr>
          <p:cNvSpPr txBox="1">
            <a:spLocks noGrp="1"/>
          </p:cNvSpPr>
          <p:nvPr>
            <p:ph type="subTitle" idx="1"/>
          </p:nvPr>
        </p:nvSpPr>
        <p:spPr>
          <a:xfrm>
            <a:off x="748578" y="739638"/>
            <a:ext cx="4485462" cy="1530264"/>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b="1">
                <a:latin typeface="Calibri" panose="020F0502020204030204" pitchFamily="34" charset="0"/>
                <a:ea typeface="Calibri" panose="020F0502020204030204" pitchFamily="34" charset="0"/>
                <a:cs typeface="Calibri" panose="020F0502020204030204" pitchFamily="34" charset="0"/>
              </a:rPr>
              <a:t>Proceso de eliminar la información identificativa de un conjunto de datos. </a:t>
            </a:r>
          </a:p>
          <a:p>
            <a:pPr marL="0" lvl="0" indent="0" algn="just" rtl="0">
              <a:spcBef>
                <a:spcPts val="0"/>
              </a:spcBef>
              <a:spcAft>
                <a:spcPts val="0"/>
              </a:spcAft>
              <a:buNone/>
            </a:pPr>
            <a:endParaRPr lang="es-ES">
              <a:latin typeface="Calibri" panose="020F0502020204030204" pitchFamily="34" charset="0"/>
              <a:ea typeface="Calibri" panose="020F0502020204030204" pitchFamily="34" charset="0"/>
              <a:cs typeface="Calibri" panose="020F0502020204030204" pitchFamily="34" charset="0"/>
            </a:endParaRPr>
          </a:p>
          <a:p>
            <a:pPr marL="0" lvl="0" indent="0" algn="just" rtl="0">
              <a:spcBef>
                <a:spcPts val="0"/>
              </a:spcBef>
              <a:spcAft>
                <a:spcPts val="0"/>
              </a:spcAft>
              <a:buNone/>
            </a:pPr>
            <a:r>
              <a:rPr lang="es-ES">
                <a:latin typeface="Calibri" panose="020F0502020204030204" pitchFamily="34" charset="0"/>
                <a:ea typeface="Calibri" panose="020F0502020204030204" pitchFamily="34" charset="0"/>
                <a:cs typeface="Calibri" panose="020F0502020204030204" pitchFamily="34" charset="0"/>
              </a:rPr>
              <a:t>Se entiende como aquella información que se utilizaría para identificarnos de manera única en la cotidianidad, conocida como Información </a:t>
            </a:r>
            <a:r>
              <a:rPr lang="es-ES" err="1">
                <a:latin typeface="Calibri" panose="020F0502020204030204" pitchFamily="34" charset="0"/>
                <a:ea typeface="Calibri" panose="020F0502020204030204" pitchFamily="34" charset="0"/>
                <a:cs typeface="Calibri" panose="020F0502020204030204" pitchFamily="34" charset="0"/>
              </a:rPr>
              <a:t>indentificable</a:t>
            </a:r>
            <a:r>
              <a:rPr lang="es-ES">
                <a:latin typeface="Calibri" panose="020F0502020204030204" pitchFamily="34" charset="0"/>
                <a:ea typeface="Calibri" panose="020F0502020204030204" pitchFamily="34" charset="0"/>
                <a:cs typeface="Calibri" panose="020F0502020204030204" pitchFamily="34" charset="0"/>
              </a:rPr>
              <a:t> (PII)</a:t>
            </a:r>
          </a:p>
        </p:txBody>
      </p:sp>
      <p:pic>
        <p:nvPicPr>
          <p:cNvPr id="7" name="Imagen 6">
            <a:extLst>
              <a:ext uri="{FF2B5EF4-FFF2-40B4-BE49-F238E27FC236}">
                <a16:creationId xmlns:a16="http://schemas.microsoft.com/office/drawing/2014/main" id="{DC72EA16-231E-8493-4F1D-6939EF8EF1ED}"/>
              </a:ext>
            </a:extLst>
          </p:cNvPr>
          <p:cNvPicPr>
            <a:picLocks noChangeAspect="1"/>
          </p:cNvPicPr>
          <p:nvPr/>
        </p:nvPicPr>
        <p:blipFill>
          <a:blip r:embed="rId3"/>
          <a:srcRect b="41176"/>
          <a:stretch>
            <a:fillRect/>
          </a:stretch>
        </p:blipFill>
        <p:spPr>
          <a:xfrm>
            <a:off x="748578" y="2686528"/>
            <a:ext cx="4221481" cy="1278130"/>
          </a:xfrm>
          <a:prstGeom prst="rect">
            <a:avLst/>
          </a:prstGeom>
        </p:spPr>
      </p:pic>
      <p:sp>
        <p:nvSpPr>
          <p:cNvPr id="2" name="Google Shape;345;p46">
            <a:extLst>
              <a:ext uri="{FF2B5EF4-FFF2-40B4-BE49-F238E27FC236}">
                <a16:creationId xmlns:a16="http://schemas.microsoft.com/office/drawing/2014/main" id="{4E68FBFC-8498-85BF-001B-0BA112B93728}"/>
              </a:ext>
            </a:extLst>
          </p:cNvPr>
          <p:cNvSpPr txBox="1">
            <a:spLocks/>
          </p:cNvSpPr>
          <p:nvPr/>
        </p:nvSpPr>
        <p:spPr>
          <a:xfrm>
            <a:off x="917202" y="4381284"/>
            <a:ext cx="6041282" cy="15302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850"/>
              <a:buFont typeface="Commissioner"/>
              <a:buNone/>
              <a:defRPr sz="1550" b="0" i="0" u="none" strike="noStrike" cap="none" spc="0">
                <a:solidFill>
                  <a:schemeClr val="dk1"/>
                </a:solidFill>
                <a:latin typeface="Commissioner"/>
                <a:ea typeface="Commissioner"/>
                <a:cs typeface="Commissioner"/>
                <a:sym typeface="Commissioner"/>
              </a:defRPr>
            </a:lvl1pPr>
            <a:lvl2pPr marL="914400" marR="0" lvl="1"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2pPr>
            <a:lvl3pPr marL="1371600" marR="0" lvl="2"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3pPr>
            <a:lvl4pPr marL="1828800" marR="0" lvl="3"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4pPr>
            <a:lvl5pPr marL="2286000" marR="0" lvl="4"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5pPr>
            <a:lvl6pPr marL="2743200" marR="0" lvl="5"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6pPr>
            <a:lvl7pPr marL="3200400" marR="0" lvl="6"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7pPr>
            <a:lvl8pPr marL="3657600" marR="0" lvl="7"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8pPr>
            <a:lvl9pPr marL="4114800" marR="0" lvl="8" indent="-317500" algn="l" rtl="0">
              <a:lnSpc>
                <a:spcPct val="115000"/>
              </a:lnSpc>
              <a:spcBef>
                <a:spcPts val="0"/>
              </a:spcBef>
              <a:spcAft>
                <a:spcPts val="0"/>
              </a:spcAft>
              <a:buClr>
                <a:schemeClr val="dk1"/>
              </a:buClr>
              <a:buSzPts val="1850"/>
              <a:buFont typeface="Commissioner"/>
              <a:buNone/>
              <a:defRPr sz="1850" b="0" i="0" u="none" strike="noStrike" cap="none" spc="0">
                <a:solidFill>
                  <a:schemeClr val="dk1"/>
                </a:solidFill>
                <a:latin typeface="Commissioner"/>
                <a:ea typeface="Commissioner"/>
                <a:cs typeface="Commissioner"/>
                <a:sym typeface="Commissioner"/>
              </a:defRPr>
            </a:lvl9pPr>
          </a:lstStyle>
          <a:p>
            <a:pPr marL="0" indent="0" algn="just"/>
            <a:r>
              <a:rPr lang="en">
                <a:latin typeface="Calibri" panose="020F0502020204030204" pitchFamily="34" charset="0"/>
                <a:ea typeface="Calibri" panose="020F0502020204030204" pitchFamily="34" charset="0"/>
                <a:cs typeface="Calibri" panose="020F0502020204030204" pitchFamily="34" charset="0"/>
              </a:rPr>
              <a:t>A veces se usa como sinonimo de anonimización o pseudonimización</a:t>
            </a:r>
          </a:p>
        </p:txBody>
      </p:sp>
      <p:pic>
        <p:nvPicPr>
          <p:cNvPr id="8" name="Imagen 7">
            <a:extLst>
              <a:ext uri="{FF2B5EF4-FFF2-40B4-BE49-F238E27FC236}">
                <a16:creationId xmlns:a16="http://schemas.microsoft.com/office/drawing/2014/main" id="{C1876998-60F2-61D9-7316-BAC932946442}"/>
              </a:ext>
            </a:extLst>
          </p:cNvPr>
          <p:cNvPicPr>
            <a:picLocks noChangeAspect="1"/>
          </p:cNvPicPr>
          <p:nvPr/>
        </p:nvPicPr>
        <p:blipFill>
          <a:blip r:embed="rId4"/>
          <a:stretch>
            <a:fillRect/>
          </a:stretch>
        </p:blipFill>
        <p:spPr>
          <a:xfrm>
            <a:off x="5394793" y="875150"/>
            <a:ext cx="3443924" cy="2160708"/>
          </a:xfrm>
          <a:prstGeom prst="rect">
            <a:avLst/>
          </a:prstGeom>
        </p:spPr>
      </p:pic>
      <p:pic>
        <p:nvPicPr>
          <p:cNvPr id="10" name="Imagen 9">
            <a:extLst>
              <a:ext uri="{FF2B5EF4-FFF2-40B4-BE49-F238E27FC236}">
                <a16:creationId xmlns:a16="http://schemas.microsoft.com/office/drawing/2014/main" id="{E3CB17C8-01F1-AF73-D1DE-0DA4AB01E98E}"/>
              </a:ext>
            </a:extLst>
          </p:cNvPr>
          <p:cNvPicPr>
            <a:picLocks noChangeAspect="1"/>
          </p:cNvPicPr>
          <p:nvPr/>
        </p:nvPicPr>
        <p:blipFill>
          <a:blip r:embed="rId5"/>
          <a:stretch>
            <a:fillRect/>
          </a:stretch>
        </p:blipFill>
        <p:spPr>
          <a:xfrm>
            <a:off x="5394793" y="3296734"/>
            <a:ext cx="3443924" cy="884136"/>
          </a:xfrm>
          <a:prstGeom prst="rect">
            <a:avLst/>
          </a:prstGeom>
        </p:spPr>
      </p:pic>
    </p:spTree>
    <p:extLst>
      <p:ext uri="{BB962C8B-B14F-4D97-AF65-F5344CB8AC3E}">
        <p14:creationId xmlns:p14="http://schemas.microsoft.com/office/powerpoint/2010/main" val="1041915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8"/>
          <p:cNvSpPr txBox="1">
            <a:spLocks noGrp="1"/>
          </p:cNvSpPr>
          <p:nvPr>
            <p:ph type="body" idx="1"/>
          </p:nvPr>
        </p:nvSpPr>
        <p:spPr>
          <a:xfrm>
            <a:off x="677335" y="700056"/>
            <a:ext cx="8255649" cy="927763"/>
          </a:xfrm>
          <a:prstGeom prst="rect">
            <a:avLst/>
          </a:prstGeom>
        </p:spPr>
        <p:txBody>
          <a:bodyPr spcFirstLastPara="1" wrap="square" lIns="91425" tIns="91425" rIns="91425" bIns="91425" anchor="t" anchorCtr="0">
            <a:noAutofit/>
          </a:bodyPr>
          <a:lstStyle/>
          <a:p>
            <a:pPr marL="400050" lvl="0" indent="-400050" algn="l" rtl="0">
              <a:spcBef>
                <a:spcPts val="0"/>
              </a:spcBef>
              <a:spcAft>
                <a:spcPts val="0"/>
              </a:spcAft>
              <a:buFont typeface="+mj-lt"/>
              <a:buAutoNum type="romanUcPeriod"/>
            </a:pPr>
            <a:r>
              <a:rPr lang="es-ES" sz="1200"/>
              <a:t>Conocemos cierta información auxiliar, su nombre, su fecha de nacimiento y </a:t>
            </a:r>
            <a:r>
              <a:rPr lang="es-ES" sz="1200" err="1"/>
              <a:t>codigo</a:t>
            </a:r>
            <a:r>
              <a:rPr lang="es-ES" sz="1200"/>
              <a:t> postal.</a:t>
            </a:r>
          </a:p>
          <a:p>
            <a:pPr marL="400050" lvl="0" indent="-400050" algn="l" rtl="0">
              <a:spcBef>
                <a:spcPts val="0"/>
              </a:spcBef>
              <a:spcAft>
                <a:spcPts val="0"/>
              </a:spcAft>
              <a:buFont typeface="+mj-lt"/>
              <a:buAutoNum type="romanUcPeriod"/>
            </a:pPr>
            <a:r>
              <a:rPr lang="es-ES" sz="1200"/>
              <a:t>Entonces analizamos las columnas que coinciden entre el conjunto de datos y los datos auxiliares </a:t>
            </a:r>
          </a:p>
          <a:p>
            <a:pPr marL="400050" lvl="0" indent="-400050" algn="l" rtl="0">
              <a:spcBef>
                <a:spcPts val="0"/>
              </a:spcBef>
              <a:spcAft>
                <a:spcPts val="0"/>
              </a:spcAft>
              <a:buFont typeface="+mj-lt"/>
              <a:buAutoNum type="romanUcPeriod"/>
            </a:pPr>
            <a:r>
              <a:rPr lang="es-ES" sz="1200"/>
              <a:t>Unión de datos : relacionamos dos tablas y se realiza en </a:t>
            </a:r>
            <a:r>
              <a:rPr lang="es-ES" sz="1200" err="1"/>
              <a:t>python</a:t>
            </a:r>
            <a:r>
              <a:rPr lang="es-ES" sz="1200"/>
              <a:t> con “</a:t>
            </a:r>
            <a:r>
              <a:rPr lang="es-ES" sz="1200" err="1"/>
              <a:t>Merge</a:t>
            </a:r>
            <a:r>
              <a:rPr lang="es-ES" sz="1200"/>
              <a:t>”</a:t>
            </a:r>
          </a:p>
        </p:txBody>
      </p:sp>
      <p:sp>
        <p:nvSpPr>
          <p:cNvPr id="358" name="Google Shape;358;p48"/>
          <p:cNvSpPr txBox="1">
            <a:spLocks noGrp="1"/>
          </p:cNvSpPr>
          <p:nvPr>
            <p:ph type="title"/>
          </p:nvPr>
        </p:nvSpPr>
        <p:spPr>
          <a:xfrm>
            <a:off x="129700" y="178695"/>
            <a:ext cx="8141165" cy="54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accent2"/>
                </a:solidFill>
              </a:rPr>
              <a:t>Y si queremos saber cuanto gana alguien que conocemos?...</a:t>
            </a:r>
          </a:p>
        </p:txBody>
      </p:sp>
      <p:pic>
        <p:nvPicPr>
          <p:cNvPr id="2" name="Imagen 1">
            <a:extLst>
              <a:ext uri="{FF2B5EF4-FFF2-40B4-BE49-F238E27FC236}">
                <a16:creationId xmlns:a16="http://schemas.microsoft.com/office/drawing/2014/main" id="{7D81FA4F-1CE4-0CFA-1242-9158AE8E3E58}"/>
              </a:ext>
            </a:extLst>
          </p:cNvPr>
          <p:cNvPicPr>
            <a:picLocks noChangeAspect="1"/>
          </p:cNvPicPr>
          <p:nvPr/>
        </p:nvPicPr>
        <p:blipFill>
          <a:blip r:embed="rId3"/>
          <a:stretch>
            <a:fillRect/>
          </a:stretch>
        </p:blipFill>
        <p:spPr>
          <a:xfrm>
            <a:off x="746090" y="1614510"/>
            <a:ext cx="7006213" cy="1200792"/>
          </a:xfrm>
          <a:prstGeom prst="rect">
            <a:avLst/>
          </a:prstGeom>
        </p:spPr>
      </p:pic>
      <p:pic>
        <p:nvPicPr>
          <p:cNvPr id="5" name="Imagen 4">
            <a:extLst>
              <a:ext uri="{FF2B5EF4-FFF2-40B4-BE49-F238E27FC236}">
                <a16:creationId xmlns:a16="http://schemas.microsoft.com/office/drawing/2014/main" id="{C1076F7C-767D-9E8F-6291-81CF74F101BE}"/>
              </a:ext>
            </a:extLst>
          </p:cNvPr>
          <p:cNvPicPr>
            <a:picLocks noChangeAspect="1"/>
          </p:cNvPicPr>
          <p:nvPr/>
        </p:nvPicPr>
        <p:blipFill>
          <a:blip r:embed="rId4"/>
          <a:srcRect r="19077"/>
          <a:stretch>
            <a:fillRect/>
          </a:stretch>
        </p:blipFill>
        <p:spPr>
          <a:xfrm>
            <a:off x="746090" y="3342049"/>
            <a:ext cx="4268037" cy="1287752"/>
          </a:xfrm>
          <a:prstGeom prst="rect">
            <a:avLst/>
          </a:prstGeom>
        </p:spPr>
      </p:pic>
      <p:sp>
        <p:nvSpPr>
          <p:cNvPr id="6" name="Google Shape;350;p47">
            <a:extLst>
              <a:ext uri="{FF2B5EF4-FFF2-40B4-BE49-F238E27FC236}">
                <a16:creationId xmlns:a16="http://schemas.microsoft.com/office/drawing/2014/main" id="{EBFA5AB8-3AC9-9242-00B2-55E1D6E9035C}"/>
              </a:ext>
            </a:extLst>
          </p:cNvPr>
          <p:cNvSpPr txBox="1">
            <a:spLocks/>
          </p:cNvSpPr>
          <p:nvPr/>
        </p:nvSpPr>
        <p:spPr>
          <a:xfrm>
            <a:off x="677335" y="2873973"/>
            <a:ext cx="7717500" cy="54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1pPr>
            <a:lvl2pPr marR="0" lvl="1"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2pPr>
            <a:lvl3pPr marR="0" lvl="2"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3pPr>
            <a:lvl4pPr marR="0" lvl="3"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4pPr>
            <a:lvl5pPr marR="0" lvl="4"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5pPr>
            <a:lvl6pPr marR="0" lvl="5"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6pPr>
            <a:lvl7pPr marR="0" lvl="6"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7pPr>
            <a:lvl8pPr marR="0" lvl="7"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8pPr>
            <a:lvl9pPr marR="0" lvl="8"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9pPr>
          </a:lstStyle>
          <a:p>
            <a:pPr algn="l"/>
            <a:r>
              <a:rPr lang="es-419" sz="2000">
                <a:solidFill>
                  <a:schemeClr val="accent2"/>
                </a:solidFill>
                <a:latin typeface="Calibri" panose="020F0502020204030204" pitchFamily="34" charset="0"/>
                <a:ea typeface="Calibri" panose="020F0502020204030204" pitchFamily="34" charset="0"/>
                <a:cs typeface="Calibri" panose="020F0502020204030204" pitchFamily="34" charset="0"/>
              </a:rPr>
              <a:t>Identificación</a:t>
            </a:r>
          </a:p>
        </p:txBody>
      </p:sp>
      <p:sp>
        <p:nvSpPr>
          <p:cNvPr id="8" name="CuadroTexto 7">
            <a:extLst>
              <a:ext uri="{FF2B5EF4-FFF2-40B4-BE49-F238E27FC236}">
                <a16:creationId xmlns:a16="http://schemas.microsoft.com/office/drawing/2014/main" id="{C4286C0D-4E6B-4FA6-3FF7-89EC77304DD6}"/>
              </a:ext>
            </a:extLst>
          </p:cNvPr>
          <p:cNvSpPr txBox="1"/>
          <p:nvPr/>
        </p:nvSpPr>
        <p:spPr>
          <a:xfrm>
            <a:off x="5082882" y="3033367"/>
            <a:ext cx="4010876" cy="1815882"/>
          </a:xfrm>
          <a:prstGeom prst="rect">
            <a:avLst/>
          </a:prstGeom>
          <a:noFill/>
        </p:spPr>
        <p:txBody>
          <a:bodyPr wrap="square">
            <a:spAutoFit/>
          </a:bodyPr>
          <a:lstStyle/>
          <a:p>
            <a:pPr marL="171450" indent="-171450" algn="just">
              <a:buFont typeface="Arial" panose="020B0604020202020204" pitchFamily="34" charset="0"/>
              <a:buChar char="•"/>
            </a:pPr>
            <a:r>
              <a:rPr lang="es-CO">
                <a:solidFill>
                  <a:schemeClr val="accent2"/>
                </a:solidFill>
                <a:latin typeface="Calibri" panose="020F0502020204030204" pitchFamily="34" charset="0"/>
                <a:ea typeface="Calibri" panose="020F0502020204030204" pitchFamily="34" charset="0"/>
                <a:cs typeface="Calibri" panose="020F0502020204030204" pitchFamily="34" charset="0"/>
              </a:rPr>
              <a:t>Identificamos que hay una probabilidad de 2/3 de que los ingresos de la persona sean menores a 50 mil dólares.</a:t>
            </a:r>
          </a:p>
          <a:p>
            <a:pPr marL="311150" indent="-171450" algn="just">
              <a:buFont typeface="Arial" panose="020B0604020202020204" pitchFamily="34" charset="0"/>
              <a:buChar char="•"/>
            </a:pPr>
            <a:endParaRPr lang="es-CO">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marL="171450" indent="-171450" algn="just">
              <a:buFont typeface="Arial" panose="020B0604020202020204" pitchFamily="34" charset="0"/>
              <a:buChar char="•"/>
            </a:pPr>
            <a:r>
              <a:rPr lang="es-CO">
                <a:solidFill>
                  <a:schemeClr val="accent2"/>
                </a:solidFill>
                <a:latin typeface="Calibri" panose="020F0502020204030204" pitchFamily="34" charset="0"/>
                <a:ea typeface="Calibri" panose="020F0502020204030204" pitchFamily="34" charset="0"/>
                <a:cs typeface="Calibri" panose="020F0502020204030204" pitchFamily="34" charset="0"/>
              </a:rPr>
              <a:t>Podemos analizar las diferencias entre las filas para determinar qué información auxiliar adicional nos ayudaría a distinguirlas (por ejemplo, sexo, ocupación, estado civil).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9">
          <a:extLst>
            <a:ext uri="{FF2B5EF4-FFF2-40B4-BE49-F238E27FC236}">
              <a16:creationId xmlns:a16="http://schemas.microsoft.com/office/drawing/2014/main" id="{DF7059FC-AE3F-2068-4C6B-DA13843F19E1}"/>
            </a:ext>
          </a:extLst>
        </p:cNvPr>
        <p:cNvGrpSpPr/>
        <p:nvPr/>
      </p:nvGrpSpPr>
      <p:grpSpPr>
        <a:xfrm>
          <a:off x="0" y="0"/>
          <a:ext cx="0" cy="0"/>
          <a:chOff x="0" y="0"/>
          <a:chExt cx="0" cy="0"/>
        </a:xfrm>
      </p:grpSpPr>
      <p:sp>
        <p:nvSpPr>
          <p:cNvPr id="350" name="Google Shape;350;p47">
            <a:extLst>
              <a:ext uri="{FF2B5EF4-FFF2-40B4-BE49-F238E27FC236}">
                <a16:creationId xmlns:a16="http://schemas.microsoft.com/office/drawing/2014/main" id="{CA86B847-D299-C75C-CC4E-1A4BF4766774}"/>
              </a:ext>
            </a:extLst>
          </p:cNvPr>
          <p:cNvSpPr txBox="1">
            <a:spLocks noGrp="1"/>
          </p:cNvSpPr>
          <p:nvPr>
            <p:ph type="title"/>
          </p:nvPr>
        </p:nvSpPr>
        <p:spPr>
          <a:xfrm>
            <a:off x="1811340" y="0"/>
            <a:ext cx="7717500" cy="54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2000"/>
              <a:t>Efectividad de la identificación</a:t>
            </a:r>
          </a:p>
        </p:txBody>
      </p:sp>
      <p:sp>
        <p:nvSpPr>
          <p:cNvPr id="351" name="Google Shape;351;p47">
            <a:extLst>
              <a:ext uri="{FF2B5EF4-FFF2-40B4-BE49-F238E27FC236}">
                <a16:creationId xmlns:a16="http://schemas.microsoft.com/office/drawing/2014/main" id="{97F09553-F92E-E3AB-A298-3072851F0EC9}"/>
              </a:ext>
            </a:extLst>
          </p:cNvPr>
          <p:cNvSpPr txBox="1">
            <a:spLocks noGrp="1"/>
          </p:cNvSpPr>
          <p:nvPr>
            <p:ph type="subTitle" idx="1"/>
          </p:nvPr>
        </p:nvSpPr>
        <p:spPr>
          <a:xfrm>
            <a:off x="213950" y="864535"/>
            <a:ext cx="4358050" cy="1123752"/>
          </a:xfrm>
          <a:prstGeom prst="rect">
            <a:avLst/>
          </a:prstGeom>
        </p:spPr>
        <p:txBody>
          <a:bodyPr spcFirstLastPara="1" wrap="square" lIns="91425" tIns="91425" rIns="91425" bIns="91425" anchor="t" anchorCtr="0">
            <a:noAutofit/>
          </a:bodyPr>
          <a:lstStyle/>
          <a:p>
            <a:pPr marL="139700" indent="0" algn="l"/>
            <a:r>
              <a:rPr lang="es-CO"/>
              <a:t>Que tan selectivos son ciertos datos es decir que tan bien nos sirven para reducir el conjunto de filas potenciales que podrían pertenecer a la </a:t>
            </a:r>
            <a:r>
              <a:rPr lang="es-CO" b="1"/>
              <a:t>persona que queremos identificar</a:t>
            </a:r>
          </a:p>
        </p:txBody>
      </p:sp>
      <p:sp>
        <p:nvSpPr>
          <p:cNvPr id="3" name="Rectángulo redondeado 2">
            <a:extLst>
              <a:ext uri="{FF2B5EF4-FFF2-40B4-BE49-F238E27FC236}">
                <a16:creationId xmlns:a16="http://schemas.microsoft.com/office/drawing/2014/main" id="{D683C5D3-9AF6-4D49-0D84-0F0BAE2DAEE8}"/>
              </a:ext>
            </a:extLst>
          </p:cNvPr>
          <p:cNvSpPr/>
          <p:nvPr/>
        </p:nvSpPr>
        <p:spPr>
          <a:xfrm>
            <a:off x="545906" y="2320582"/>
            <a:ext cx="1925990" cy="409249"/>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a:t>Fecha de Nacimiento</a:t>
            </a:r>
          </a:p>
        </p:txBody>
      </p:sp>
      <p:sp>
        <p:nvSpPr>
          <p:cNvPr id="6" name="CuadroTexto 5">
            <a:extLst>
              <a:ext uri="{FF2B5EF4-FFF2-40B4-BE49-F238E27FC236}">
                <a16:creationId xmlns:a16="http://schemas.microsoft.com/office/drawing/2014/main" id="{35715F0B-3ED8-8C52-670B-2BF1879C7825}"/>
              </a:ext>
            </a:extLst>
          </p:cNvPr>
          <p:cNvSpPr txBox="1"/>
          <p:nvPr/>
        </p:nvSpPr>
        <p:spPr>
          <a:xfrm>
            <a:off x="213950" y="3215295"/>
            <a:ext cx="4572000" cy="1310039"/>
          </a:xfrm>
          <a:prstGeom prst="rect">
            <a:avLst/>
          </a:prstGeom>
          <a:noFill/>
        </p:spPr>
        <p:txBody>
          <a:bodyPr wrap="square">
            <a:spAutoFit/>
          </a:bodyPr>
          <a:lstStyle/>
          <a:p>
            <a:pPr marL="139700">
              <a:lnSpc>
                <a:spcPct val="115000"/>
              </a:lnSpc>
              <a:buClr>
                <a:schemeClr val="dk1"/>
              </a:buClr>
              <a:buSzPts val="1400"/>
            </a:pPr>
            <a:r>
              <a:rPr lang="es-CO">
                <a:solidFill>
                  <a:schemeClr val="dk1"/>
                </a:solidFill>
                <a:latin typeface="Commissioner"/>
                <a:sym typeface="Commissioner"/>
              </a:rPr>
              <a:t>Nos gustaría tener una idea de cuántas fechas de nacimiento podrían ser útiles para llevar a cabo un ataque, lo cual podemos hacer al analizar qué tan comunes son las fechas de nacimiento </a:t>
            </a:r>
            <a:r>
              <a:rPr lang="es-CO" b="1">
                <a:solidFill>
                  <a:schemeClr val="dk1"/>
                </a:solidFill>
                <a:latin typeface="Commissioner"/>
                <a:sym typeface="Commissioner"/>
              </a:rPr>
              <a:t>únicas </a:t>
            </a:r>
            <a:r>
              <a:rPr lang="es-CO">
                <a:solidFill>
                  <a:schemeClr val="dk1"/>
                </a:solidFill>
                <a:latin typeface="Commissioner"/>
                <a:sym typeface="Commissioner"/>
              </a:rPr>
              <a:t>en el conjunto de datos. </a:t>
            </a:r>
          </a:p>
        </p:txBody>
      </p:sp>
      <p:pic>
        <p:nvPicPr>
          <p:cNvPr id="7" name="Imagen 6" descr="_images/0455b4ac91e50923c3107682a73b38b6d307735d44158058ea50a689bb971088.png">
            <a:extLst>
              <a:ext uri="{FF2B5EF4-FFF2-40B4-BE49-F238E27FC236}">
                <a16:creationId xmlns:a16="http://schemas.microsoft.com/office/drawing/2014/main" id="{34C97118-5800-CB74-A656-6E474677C6C9}"/>
              </a:ext>
            </a:extLst>
          </p:cNvPr>
          <p:cNvPicPr>
            <a:picLocks noChangeAspect="1"/>
          </p:cNvPicPr>
          <p:nvPr/>
        </p:nvPicPr>
        <p:blipFill>
          <a:blip r:embed="rId3"/>
          <a:stretch>
            <a:fillRect/>
          </a:stretch>
        </p:blipFill>
        <p:spPr>
          <a:xfrm>
            <a:off x="5264654" y="702695"/>
            <a:ext cx="2814903" cy="2114575"/>
          </a:xfrm>
          <a:prstGeom prst="rect">
            <a:avLst/>
          </a:prstGeom>
        </p:spPr>
      </p:pic>
      <p:sp>
        <p:nvSpPr>
          <p:cNvPr id="8" name="Rectángulo redondeado 7">
            <a:extLst>
              <a:ext uri="{FF2B5EF4-FFF2-40B4-BE49-F238E27FC236}">
                <a16:creationId xmlns:a16="http://schemas.microsoft.com/office/drawing/2014/main" id="{08E1AD0A-76F6-B6E2-90FF-70CE03C4F960}"/>
              </a:ext>
            </a:extLst>
          </p:cNvPr>
          <p:cNvSpPr/>
          <p:nvPr/>
        </p:nvSpPr>
        <p:spPr>
          <a:xfrm>
            <a:off x="2605817" y="2296606"/>
            <a:ext cx="1925991" cy="43322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a:t>Codigo postal</a:t>
            </a:r>
          </a:p>
        </p:txBody>
      </p:sp>
      <p:pic>
        <p:nvPicPr>
          <p:cNvPr id="9" name="Imagen 8" descr="_images/2acdc2de2ec24cfe5a894e8583bc2800e4fecbb9fa2c759d08a99a85f6746455.png">
            <a:extLst>
              <a:ext uri="{FF2B5EF4-FFF2-40B4-BE49-F238E27FC236}">
                <a16:creationId xmlns:a16="http://schemas.microsoft.com/office/drawing/2014/main" id="{F394D25E-41EC-29B5-04C0-0D915320C116}"/>
              </a:ext>
            </a:extLst>
          </p:cNvPr>
          <p:cNvPicPr>
            <a:picLocks noChangeAspect="1"/>
          </p:cNvPicPr>
          <p:nvPr/>
        </p:nvPicPr>
        <p:blipFill>
          <a:blip r:embed="rId4"/>
          <a:stretch>
            <a:fillRect/>
          </a:stretch>
        </p:blipFill>
        <p:spPr>
          <a:xfrm>
            <a:off x="5264654" y="2889678"/>
            <a:ext cx="2814902" cy="2089343"/>
          </a:xfrm>
          <a:prstGeom prst="rect">
            <a:avLst/>
          </a:prstGeom>
        </p:spPr>
      </p:pic>
    </p:spTree>
    <p:extLst>
      <p:ext uri="{BB962C8B-B14F-4D97-AF65-F5344CB8AC3E}">
        <p14:creationId xmlns:p14="http://schemas.microsoft.com/office/powerpoint/2010/main" val="4212370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6">
          <a:extLst>
            <a:ext uri="{FF2B5EF4-FFF2-40B4-BE49-F238E27FC236}">
              <a16:creationId xmlns:a16="http://schemas.microsoft.com/office/drawing/2014/main" id="{D35ABD46-FE45-1D7A-DA1A-FF15026C4636}"/>
            </a:ext>
          </a:extLst>
        </p:cNvPr>
        <p:cNvGrpSpPr/>
        <p:nvPr/>
      </p:nvGrpSpPr>
      <p:grpSpPr>
        <a:xfrm>
          <a:off x="0" y="0"/>
          <a:ext cx="0" cy="0"/>
          <a:chOff x="0" y="0"/>
          <a:chExt cx="0" cy="0"/>
        </a:xfrm>
      </p:grpSpPr>
      <p:sp>
        <p:nvSpPr>
          <p:cNvPr id="35" name="Shape 4">
            <a:extLst>
              <a:ext uri="{FF2B5EF4-FFF2-40B4-BE49-F238E27FC236}">
                <a16:creationId xmlns:a16="http://schemas.microsoft.com/office/drawing/2014/main" id="{6C49BA7F-DF32-D5A3-3EBC-A07DD5ED0A96}"/>
              </a:ext>
            </a:extLst>
          </p:cNvPr>
          <p:cNvSpPr/>
          <p:nvPr/>
        </p:nvSpPr>
        <p:spPr>
          <a:xfrm>
            <a:off x="319314" y="2688281"/>
            <a:ext cx="8749323" cy="1758114"/>
          </a:xfrm>
          <a:prstGeom prst="roundRect">
            <a:avLst>
              <a:gd name="adj" fmla="val 5333"/>
            </a:avLst>
          </a:prstGeom>
          <a:solidFill>
            <a:schemeClr val="tx2">
              <a:lumMod val="20000"/>
              <a:lumOff val="80000"/>
            </a:schemeClr>
          </a:solidFill>
          <a:ln/>
          <a:effectLst>
            <a:outerShdw blurRad="76200" dist="25400" dir="5400000" algn="bl" rotWithShape="0">
              <a:srgbClr val="9AA5C4">
                <a:alpha val="25000"/>
              </a:srgbClr>
            </a:outerShdw>
          </a:effectLst>
        </p:spPr>
        <p:txBody>
          <a:bodyPr/>
          <a:lstStyle/>
          <a:p>
            <a:endParaRPr lang="es-CO"/>
          </a:p>
        </p:txBody>
      </p:sp>
      <p:sp>
        <p:nvSpPr>
          <p:cNvPr id="358" name="Google Shape;358;p48">
            <a:extLst>
              <a:ext uri="{FF2B5EF4-FFF2-40B4-BE49-F238E27FC236}">
                <a16:creationId xmlns:a16="http://schemas.microsoft.com/office/drawing/2014/main" id="{D6433406-B020-D0A3-69FC-45A50D9D7B03}"/>
              </a:ext>
            </a:extLst>
          </p:cNvPr>
          <p:cNvSpPr txBox="1">
            <a:spLocks noGrp="1"/>
          </p:cNvSpPr>
          <p:nvPr>
            <p:ph type="title"/>
          </p:nvPr>
        </p:nvSpPr>
        <p:spPr>
          <a:xfrm>
            <a:off x="115556" y="182782"/>
            <a:ext cx="8141165" cy="54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Ataques de vinculación (Linkage attaks)</a:t>
            </a:r>
            <a:endParaRPr sz="1800"/>
          </a:p>
        </p:txBody>
      </p:sp>
      <p:sp>
        <p:nvSpPr>
          <p:cNvPr id="5" name="Text 3">
            <a:extLst>
              <a:ext uri="{FF2B5EF4-FFF2-40B4-BE49-F238E27FC236}">
                <a16:creationId xmlns:a16="http://schemas.microsoft.com/office/drawing/2014/main" id="{4E8E7B38-A933-C92D-E4EE-8527F0C483FD}"/>
              </a:ext>
            </a:extLst>
          </p:cNvPr>
          <p:cNvSpPr txBox="1"/>
          <p:nvPr/>
        </p:nvSpPr>
        <p:spPr>
          <a:xfrm>
            <a:off x="245180" y="790474"/>
            <a:ext cx="10515600" cy="548640"/>
          </a:xfrm>
          <a:prstGeom prst="rect">
            <a:avLst/>
          </a:prstGeom>
          <a:noFill/>
          <a:ln/>
        </p:spPr>
        <p:txBody>
          <a:bodyPr wrap="square" lIns="0" tIns="0" rIns="0" bIns="0" rtlCol="0" anchor="ctr"/>
          <a:lstStyle/>
          <a:p>
            <a:pPr marL="0" indent="0">
              <a:buNone/>
            </a:pPr>
            <a:r>
              <a:rPr lang="en-US">
                <a:solidFill>
                  <a:srgbClr val="1B1F3B"/>
                </a:solidFill>
                <a:latin typeface="Calibri" pitchFamily="34" charset="0"/>
                <a:ea typeface="Calibri" pitchFamily="34" charset="-122"/>
                <a:cs typeface="Calibri" pitchFamily="34" charset="-120"/>
              </a:rPr>
              <a:t>Combinan datos auxiliares con un conjunto de datos de-identificado para re-identificar a un individuo</a:t>
            </a:r>
            <a:r>
              <a:rPr lang="en-US" sz="1600">
                <a:solidFill>
                  <a:srgbClr val="1B1F3B"/>
                </a:solidFill>
                <a:latin typeface="Calibri" pitchFamily="34" charset="0"/>
                <a:ea typeface="Calibri" pitchFamily="34" charset="-122"/>
                <a:cs typeface="Calibri" pitchFamily="34" charset="-120"/>
              </a:rPr>
              <a:t>.</a:t>
            </a:r>
            <a:endParaRPr lang="en-US" sz="1600"/>
          </a:p>
        </p:txBody>
      </p:sp>
      <p:sp>
        <p:nvSpPr>
          <p:cNvPr id="9" name="Shape 4">
            <a:extLst>
              <a:ext uri="{FF2B5EF4-FFF2-40B4-BE49-F238E27FC236}">
                <a16:creationId xmlns:a16="http://schemas.microsoft.com/office/drawing/2014/main" id="{FEE82BF4-21CC-E086-2DB3-80EF2F27CB85}"/>
              </a:ext>
            </a:extLst>
          </p:cNvPr>
          <p:cNvSpPr/>
          <p:nvPr/>
        </p:nvSpPr>
        <p:spPr>
          <a:xfrm>
            <a:off x="291403" y="1353388"/>
            <a:ext cx="2779373" cy="1126924"/>
          </a:xfrm>
          <a:prstGeom prst="roundRect">
            <a:avLst>
              <a:gd name="adj" fmla="val 5333"/>
            </a:avLst>
          </a:prstGeom>
          <a:solidFill>
            <a:schemeClr val="bg1"/>
          </a:solidFill>
          <a:ln/>
          <a:effectLst>
            <a:outerShdw blurRad="76200" dist="25400" dir="5400000" algn="bl" rotWithShape="0">
              <a:srgbClr val="9AA5C4">
                <a:alpha val="25000"/>
              </a:srgbClr>
            </a:outerShdw>
          </a:effectLst>
        </p:spPr>
        <p:txBody>
          <a:bodyPr/>
          <a:lstStyle/>
          <a:p>
            <a:endParaRPr lang="es-CO"/>
          </a:p>
        </p:txBody>
      </p:sp>
      <p:sp>
        <p:nvSpPr>
          <p:cNvPr id="11" name="Text 5">
            <a:extLst>
              <a:ext uri="{FF2B5EF4-FFF2-40B4-BE49-F238E27FC236}">
                <a16:creationId xmlns:a16="http://schemas.microsoft.com/office/drawing/2014/main" id="{19493E23-E04A-FD32-A81E-92E6591108B1}"/>
              </a:ext>
            </a:extLst>
          </p:cNvPr>
          <p:cNvSpPr txBox="1"/>
          <p:nvPr/>
        </p:nvSpPr>
        <p:spPr>
          <a:xfrm>
            <a:off x="392444" y="1443039"/>
            <a:ext cx="2633115" cy="284285"/>
          </a:xfrm>
          <a:prstGeom prst="rect">
            <a:avLst/>
          </a:prstGeom>
          <a:noFill/>
          <a:ln/>
        </p:spPr>
        <p:txBody>
          <a:bodyPr wrap="square" lIns="0" tIns="0" rIns="0" bIns="0" rtlCol="0" anchor="ctr"/>
          <a:lstStyle/>
          <a:p>
            <a:pPr marL="0" indent="0">
              <a:buNone/>
            </a:pPr>
            <a:r>
              <a:rPr lang="en-US" sz="1450" b="1">
                <a:solidFill>
                  <a:schemeClr val="tx1"/>
                </a:solidFill>
                <a:latin typeface="Calibri" panose="020F0502020204030204" pitchFamily="34" charset="0"/>
                <a:ea typeface="Calibri" panose="020F0502020204030204" pitchFamily="34" charset="0"/>
                <a:cs typeface="Calibri" panose="020F0502020204030204" pitchFamily="34" charset="0"/>
              </a:rPr>
              <a:t>Datos auxiliares</a:t>
            </a:r>
            <a:endParaRPr lang="en-US" sz="145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 6">
            <a:extLst>
              <a:ext uri="{FF2B5EF4-FFF2-40B4-BE49-F238E27FC236}">
                <a16:creationId xmlns:a16="http://schemas.microsoft.com/office/drawing/2014/main" id="{28639126-4C3B-24B5-6CCF-056DC08D4E90}"/>
              </a:ext>
            </a:extLst>
          </p:cNvPr>
          <p:cNvSpPr txBox="1"/>
          <p:nvPr/>
        </p:nvSpPr>
        <p:spPr>
          <a:xfrm>
            <a:off x="364531" y="1766994"/>
            <a:ext cx="2633115" cy="690406"/>
          </a:xfrm>
          <a:prstGeom prst="rect">
            <a:avLst/>
          </a:prstGeom>
          <a:noFill/>
          <a:ln/>
        </p:spPr>
        <p:txBody>
          <a:bodyPr wrap="square" lIns="0" tIns="0" rIns="0" bIns="0" rtlCol="0" anchor="ctr"/>
          <a:lstStyle/>
          <a:p>
            <a:pPr marL="0" indent="0">
              <a:lnSpc>
                <a:spcPct val="115000"/>
              </a:lnSpc>
              <a:buNone/>
            </a:pPr>
            <a:r>
              <a:rPr lang="en-US" sz="1250">
                <a:solidFill>
                  <a:srgbClr val="5B6270"/>
                </a:solidFill>
                <a:latin typeface="Calibri" panose="020F0502020204030204" pitchFamily="34" charset="0"/>
                <a:ea typeface="Calibri" panose="020F0502020204030204" pitchFamily="34" charset="0"/>
                <a:cs typeface="Calibri" panose="020F0502020204030204" pitchFamily="34" charset="0"/>
              </a:rPr>
              <a:t>Lo que el atacante ya sabe de la víctima: p. ej. fecha de nacimiento y código postal.</a:t>
            </a:r>
            <a:endParaRPr lang="en-US" sz="1250">
              <a:latin typeface="Calibri" panose="020F0502020204030204" pitchFamily="34" charset="0"/>
              <a:ea typeface="Calibri" panose="020F0502020204030204" pitchFamily="34" charset="0"/>
              <a:cs typeface="Calibri" panose="020F0502020204030204" pitchFamily="34" charset="0"/>
            </a:endParaRPr>
          </a:p>
        </p:txBody>
      </p:sp>
      <p:sp>
        <p:nvSpPr>
          <p:cNvPr id="15" name="Text 7">
            <a:extLst>
              <a:ext uri="{FF2B5EF4-FFF2-40B4-BE49-F238E27FC236}">
                <a16:creationId xmlns:a16="http://schemas.microsoft.com/office/drawing/2014/main" id="{DA08A1D2-1235-BD0A-4817-7D1DE8CD7D0C}"/>
              </a:ext>
            </a:extLst>
          </p:cNvPr>
          <p:cNvSpPr txBox="1"/>
          <p:nvPr/>
        </p:nvSpPr>
        <p:spPr>
          <a:xfrm>
            <a:off x="3009982" y="1554267"/>
            <a:ext cx="493709" cy="487345"/>
          </a:xfrm>
          <a:prstGeom prst="rect">
            <a:avLst/>
          </a:prstGeom>
          <a:noFill/>
          <a:ln/>
        </p:spPr>
        <p:txBody>
          <a:bodyPr wrap="square" lIns="0" tIns="0" rIns="0" bIns="0" rtlCol="0" anchor="ctr"/>
          <a:lstStyle/>
          <a:p>
            <a:pPr marL="0" indent="0" algn="ctr">
              <a:buNone/>
            </a:pPr>
            <a:r>
              <a:rPr lang="en-US" sz="2600" b="1">
                <a:solidFill>
                  <a:schemeClr val="tx1"/>
                </a:solidFill>
                <a:latin typeface="Cambria" pitchFamily="34" charset="0"/>
                <a:ea typeface="Cambria" pitchFamily="34" charset="-122"/>
                <a:cs typeface="Cambria" pitchFamily="34" charset="-120"/>
              </a:rPr>
              <a:t>+</a:t>
            </a:r>
            <a:endParaRPr lang="en-US" sz="2600">
              <a:solidFill>
                <a:schemeClr val="tx1"/>
              </a:solidFill>
            </a:endParaRPr>
          </a:p>
        </p:txBody>
      </p:sp>
      <p:sp>
        <p:nvSpPr>
          <p:cNvPr id="17" name="Shape 8">
            <a:extLst>
              <a:ext uri="{FF2B5EF4-FFF2-40B4-BE49-F238E27FC236}">
                <a16:creationId xmlns:a16="http://schemas.microsoft.com/office/drawing/2014/main" id="{F5576624-EDEA-34B6-A648-7FBA015E0700}"/>
              </a:ext>
            </a:extLst>
          </p:cNvPr>
          <p:cNvSpPr/>
          <p:nvPr/>
        </p:nvSpPr>
        <p:spPr>
          <a:xfrm>
            <a:off x="3473993" y="1338951"/>
            <a:ext cx="2761585" cy="1141361"/>
          </a:xfrm>
          <a:prstGeom prst="roundRect">
            <a:avLst>
              <a:gd name="adj" fmla="val 5333"/>
            </a:avLst>
          </a:prstGeom>
          <a:solidFill>
            <a:schemeClr val="bg1"/>
          </a:solidFill>
          <a:ln/>
          <a:effectLst>
            <a:outerShdw blurRad="76200" dist="25400" dir="5400000" algn="bl" rotWithShape="0">
              <a:srgbClr val="9AA5C4">
                <a:alpha val="25000"/>
              </a:srgbClr>
            </a:outerShdw>
          </a:effectLst>
        </p:spPr>
        <p:txBody>
          <a:bodyPr/>
          <a:lstStyle/>
          <a:p>
            <a:endParaRPr lang="es-CO"/>
          </a:p>
        </p:txBody>
      </p:sp>
      <p:sp>
        <p:nvSpPr>
          <p:cNvPr id="19" name="Text 9">
            <a:extLst>
              <a:ext uri="{FF2B5EF4-FFF2-40B4-BE49-F238E27FC236}">
                <a16:creationId xmlns:a16="http://schemas.microsoft.com/office/drawing/2014/main" id="{66005EEB-1C7F-1476-7343-3626DF52F251}"/>
              </a:ext>
            </a:extLst>
          </p:cNvPr>
          <p:cNvSpPr txBox="1"/>
          <p:nvPr/>
        </p:nvSpPr>
        <p:spPr>
          <a:xfrm>
            <a:off x="3585142" y="1395694"/>
            <a:ext cx="2633115" cy="284285"/>
          </a:xfrm>
          <a:prstGeom prst="rect">
            <a:avLst/>
          </a:prstGeom>
          <a:noFill/>
          <a:ln/>
        </p:spPr>
        <p:txBody>
          <a:bodyPr wrap="square" lIns="0" tIns="0" rIns="0" bIns="0" rtlCol="0" anchor="ctr"/>
          <a:lstStyle/>
          <a:p>
            <a:pPr marL="0" indent="0">
              <a:buNone/>
            </a:pPr>
            <a:r>
              <a:rPr lang="en-US" sz="1450" b="1">
                <a:solidFill>
                  <a:schemeClr val="tx1"/>
                </a:solidFill>
                <a:latin typeface="Calibri" panose="020F0502020204030204" pitchFamily="34" charset="0"/>
                <a:ea typeface="Calibri" panose="020F0502020204030204" pitchFamily="34" charset="0"/>
                <a:cs typeface="Calibri" panose="020F0502020204030204" pitchFamily="34" charset="0"/>
              </a:rPr>
              <a:t>Conjunto de-identificado</a:t>
            </a:r>
            <a:endParaRPr lang="en-US" sz="145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 10">
            <a:extLst>
              <a:ext uri="{FF2B5EF4-FFF2-40B4-BE49-F238E27FC236}">
                <a16:creationId xmlns:a16="http://schemas.microsoft.com/office/drawing/2014/main" id="{755D0C27-904A-80D9-1291-B06169EDCF1D}"/>
              </a:ext>
            </a:extLst>
          </p:cNvPr>
          <p:cNvSpPr txBox="1"/>
          <p:nvPr/>
        </p:nvSpPr>
        <p:spPr>
          <a:xfrm>
            <a:off x="3602463" y="1696409"/>
            <a:ext cx="2633115" cy="690406"/>
          </a:xfrm>
          <a:prstGeom prst="rect">
            <a:avLst/>
          </a:prstGeom>
          <a:noFill/>
          <a:ln/>
        </p:spPr>
        <p:txBody>
          <a:bodyPr wrap="square" lIns="0" tIns="0" rIns="0" bIns="0" rtlCol="0" anchor="ctr"/>
          <a:lstStyle/>
          <a:p>
            <a:pPr marL="0" indent="0">
              <a:lnSpc>
                <a:spcPct val="115000"/>
              </a:lnSpc>
              <a:buNone/>
            </a:pPr>
            <a:r>
              <a:rPr lang="en-US" sz="1250">
                <a:solidFill>
                  <a:srgbClr val="5B6270"/>
                </a:solidFill>
                <a:latin typeface="Calibri" pitchFamily="34" charset="0"/>
                <a:ea typeface="Calibri" pitchFamily="34" charset="-122"/>
                <a:cs typeface="Calibri" pitchFamily="34" charset="-120"/>
              </a:rPr>
              <a:t>Columnas de identificación removidas, pero conserva atributos como fecha de nacimiento o zona postal.</a:t>
            </a:r>
            <a:endParaRPr lang="en-US" sz="1250"/>
          </a:p>
        </p:txBody>
      </p:sp>
      <p:sp>
        <p:nvSpPr>
          <p:cNvPr id="23" name="Text 11">
            <a:extLst>
              <a:ext uri="{FF2B5EF4-FFF2-40B4-BE49-F238E27FC236}">
                <a16:creationId xmlns:a16="http://schemas.microsoft.com/office/drawing/2014/main" id="{B65A2F39-4A38-DE1D-84A7-0EBBCEBE8891}"/>
              </a:ext>
            </a:extLst>
          </p:cNvPr>
          <p:cNvSpPr txBox="1"/>
          <p:nvPr/>
        </p:nvSpPr>
        <p:spPr>
          <a:xfrm>
            <a:off x="6218257" y="1585181"/>
            <a:ext cx="493709" cy="487345"/>
          </a:xfrm>
          <a:prstGeom prst="rect">
            <a:avLst/>
          </a:prstGeom>
          <a:noFill/>
          <a:ln/>
        </p:spPr>
        <p:txBody>
          <a:bodyPr wrap="square" lIns="0" tIns="0" rIns="0" bIns="0" rtlCol="0" anchor="ctr"/>
          <a:lstStyle/>
          <a:p>
            <a:pPr marL="0" indent="0" algn="ctr">
              <a:buNone/>
            </a:pPr>
            <a:r>
              <a:rPr lang="en-US" sz="2600" b="1">
                <a:solidFill>
                  <a:srgbClr val="1E2761"/>
                </a:solidFill>
                <a:latin typeface="Cambria" pitchFamily="34" charset="0"/>
                <a:ea typeface="Cambria" pitchFamily="34" charset="-122"/>
                <a:cs typeface="Cambria" pitchFamily="34" charset="-120"/>
              </a:rPr>
              <a:t>→</a:t>
            </a:r>
            <a:endParaRPr lang="en-US" sz="2600"/>
          </a:p>
        </p:txBody>
      </p:sp>
      <p:sp>
        <p:nvSpPr>
          <p:cNvPr id="25" name="Shape 12">
            <a:extLst>
              <a:ext uri="{FF2B5EF4-FFF2-40B4-BE49-F238E27FC236}">
                <a16:creationId xmlns:a16="http://schemas.microsoft.com/office/drawing/2014/main" id="{A025EBFA-125A-8C0D-D707-8C3008FBC26A}"/>
              </a:ext>
            </a:extLst>
          </p:cNvPr>
          <p:cNvSpPr/>
          <p:nvPr/>
        </p:nvSpPr>
        <p:spPr>
          <a:xfrm>
            <a:off x="6638795" y="1320632"/>
            <a:ext cx="2429842" cy="1178162"/>
          </a:xfrm>
          <a:prstGeom prst="roundRect">
            <a:avLst>
              <a:gd name="adj" fmla="val 5333"/>
            </a:avLst>
          </a:prstGeom>
          <a:solidFill>
            <a:schemeClr val="bg2"/>
          </a:solidFill>
          <a:ln/>
        </p:spPr>
        <p:txBody>
          <a:bodyPr/>
          <a:lstStyle/>
          <a:p>
            <a:endParaRPr lang="es-CO"/>
          </a:p>
        </p:txBody>
      </p:sp>
      <p:sp>
        <p:nvSpPr>
          <p:cNvPr id="27" name="Text 13">
            <a:extLst>
              <a:ext uri="{FF2B5EF4-FFF2-40B4-BE49-F238E27FC236}">
                <a16:creationId xmlns:a16="http://schemas.microsoft.com/office/drawing/2014/main" id="{3995CD43-C022-503C-7751-32192FF5CEAB}"/>
              </a:ext>
            </a:extLst>
          </p:cNvPr>
          <p:cNvSpPr txBox="1"/>
          <p:nvPr/>
        </p:nvSpPr>
        <p:spPr>
          <a:xfrm>
            <a:off x="6722299" y="1386935"/>
            <a:ext cx="2262833" cy="284285"/>
          </a:xfrm>
          <a:prstGeom prst="rect">
            <a:avLst/>
          </a:prstGeom>
          <a:noFill/>
          <a:ln/>
        </p:spPr>
        <p:txBody>
          <a:bodyPr wrap="square" lIns="0" tIns="0" rIns="0" bIns="0" rtlCol="0" anchor="ctr"/>
          <a:lstStyle/>
          <a:p>
            <a:pPr marL="0" indent="0">
              <a:buNone/>
            </a:pPr>
            <a:r>
              <a:rPr lang="en-US" sz="1450" b="1">
                <a:solidFill>
                  <a:schemeClr val="tx1"/>
                </a:solidFill>
                <a:latin typeface="Calibri" panose="020F0502020204030204" pitchFamily="34" charset="0"/>
                <a:ea typeface="Calibri" panose="020F0502020204030204" pitchFamily="34" charset="0"/>
                <a:cs typeface="Calibri" panose="020F0502020204030204" pitchFamily="34" charset="0"/>
              </a:rPr>
              <a:t>Fila re-identificada</a:t>
            </a:r>
            <a:endParaRPr lang="en-US" sz="145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Text 14">
            <a:extLst>
              <a:ext uri="{FF2B5EF4-FFF2-40B4-BE49-F238E27FC236}">
                <a16:creationId xmlns:a16="http://schemas.microsoft.com/office/drawing/2014/main" id="{00C93C85-72D5-7C1F-5E2D-F0DF1389AF1B}"/>
              </a:ext>
            </a:extLst>
          </p:cNvPr>
          <p:cNvSpPr txBox="1"/>
          <p:nvPr/>
        </p:nvSpPr>
        <p:spPr>
          <a:xfrm>
            <a:off x="6753944" y="1693671"/>
            <a:ext cx="2262833" cy="690406"/>
          </a:xfrm>
          <a:prstGeom prst="rect">
            <a:avLst/>
          </a:prstGeom>
          <a:noFill/>
          <a:ln/>
        </p:spPr>
        <p:txBody>
          <a:bodyPr wrap="square" lIns="0" tIns="0" rIns="0" bIns="0" rtlCol="0" anchor="ctr"/>
          <a:lstStyle/>
          <a:p>
            <a:pPr marL="0" indent="0">
              <a:lnSpc>
                <a:spcPct val="115000"/>
              </a:lnSpc>
              <a:buNone/>
            </a:pPr>
            <a:r>
              <a:rPr lang="en-US" sz="1250">
                <a:solidFill>
                  <a:schemeClr val="tx1"/>
                </a:solidFill>
                <a:latin typeface="Calibri" pitchFamily="34" charset="0"/>
                <a:ea typeface="Calibri" pitchFamily="34" charset="-122"/>
                <a:cs typeface="Calibri" pitchFamily="34" charset="-120"/>
              </a:rPr>
              <a:t>Un cruce (join) por los atributos compartidos aísla —muchas veces— una sola fila.</a:t>
            </a:r>
            <a:endParaRPr lang="en-US" sz="1250">
              <a:solidFill>
                <a:schemeClr val="tx1"/>
              </a:solidFill>
            </a:endParaRPr>
          </a:p>
        </p:txBody>
      </p:sp>
      <p:sp>
        <p:nvSpPr>
          <p:cNvPr id="31" name="Text 16">
            <a:extLst>
              <a:ext uri="{FF2B5EF4-FFF2-40B4-BE49-F238E27FC236}">
                <a16:creationId xmlns:a16="http://schemas.microsoft.com/office/drawing/2014/main" id="{EAA1B92B-4C0D-4F3F-503B-7133AB7D7E56}"/>
              </a:ext>
            </a:extLst>
          </p:cNvPr>
          <p:cNvSpPr txBox="1"/>
          <p:nvPr/>
        </p:nvSpPr>
        <p:spPr>
          <a:xfrm>
            <a:off x="392444" y="2751775"/>
            <a:ext cx="9215901" cy="284285"/>
          </a:xfrm>
          <a:prstGeom prst="rect">
            <a:avLst/>
          </a:prstGeom>
          <a:noFill/>
          <a:ln/>
        </p:spPr>
        <p:txBody>
          <a:bodyPr wrap="square" lIns="0" tIns="0" rIns="0" bIns="0" rtlCol="0" anchor="ctr"/>
          <a:lstStyle/>
          <a:p>
            <a:pPr marL="0" indent="0">
              <a:buNone/>
            </a:pPr>
            <a:r>
              <a:rPr lang="en-US" sz="1500" b="1">
                <a:solidFill>
                  <a:schemeClr val="tx1"/>
                </a:solidFill>
                <a:latin typeface="Calibri" panose="020F0502020204030204" pitchFamily="34" charset="0"/>
                <a:ea typeface="Calibri" panose="020F0502020204030204" pitchFamily="34" charset="0"/>
                <a:cs typeface="Calibri" panose="020F0502020204030204" pitchFamily="34" charset="0"/>
              </a:rPr>
              <a:t>Qué tan efectivos son</a:t>
            </a:r>
          </a:p>
        </p:txBody>
      </p:sp>
      <p:sp>
        <p:nvSpPr>
          <p:cNvPr id="33" name="Text 17">
            <a:extLst>
              <a:ext uri="{FF2B5EF4-FFF2-40B4-BE49-F238E27FC236}">
                <a16:creationId xmlns:a16="http://schemas.microsoft.com/office/drawing/2014/main" id="{CD1E3D5D-7D8F-FE11-477D-32FD46611BC7}"/>
              </a:ext>
            </a:extLst>
          </p:cNvPr>
          <p:cNvSpPr txBox="1"/>
          <p:nvPr/>
        </p:nvSpPr>
        <p:spPr>
          <a:xfrm>
            <a:off x="392444" y="3121589"/>
            <a:ext cx="8510395" cy="1188720"/>
          </a:xfrm>
          <a:prstGeom prst="rect">
            <a:avLst/>
          </a:prstGeom>
          <a:noFill/>
          <a:ln/>
        </p:spPr>
        <p:txBody>
          <a:bodyPr wrap="square" lIns="0" tIns="0" rIns="0" bIns="0" rtlCol="0" anchor="t"/>
          <a:lstStyle/>
          <a:p>
            <a:pPr marL="228600" indent="-228600">
              <a:lnSpc>
                <a:spcPct val="115000"/>
              </a:lnSpc>
              <a:spcAft>
                <a:spcPts val="800"/>
              </a:spcAft>
              <a:buSzPct val="100000"/>
              <a:buChar char="•"/>
            </a:pPr>
            <a:r>
              <a:rPr lang="en-US" sz="1350">
                <a:solidFill>
                  <a:srgbClr val="1B1F3B"/>
                </a:solidFill>
                <a:latin typeface="Calibri" pitchFamily="34" charset="0"/>
                <a:ea typeface="Calibri" pitchFamily="34" charset="-122"/>
                <a:cs typeface="Calibri" pitchFamily="34" charset="-120"/>
              </a:rPr>
              <a:t>Un solo dato auxiliar (p. ej. el código postal) suele bastar para reducir las </a:t>
            </a:r>
            <a:r>
              <a:rPr lang="en-US" sz="1350" err="1">
                <a:solidFill>
                  <a:srgbClr val="1B1F3B"/>
                </a:solidFill>
                <a:latin typeface="Calibri" pitchFamily="34" charset="0"/>
                <a:ea typeface="Calibri" pitchFamily="34" charset="-122"/>
                <a:cs typeface="Calibri" pitchFamily="34" charset="-120"/>
              </a:rPr>
              <a:t>posibles</a:t>
            </a:r>
            <a:r>
              <a:rPr lang="en-US" sz="1350">
                <a:solidFill>
                  <a:srgbClr val="1B1F3B"/>
                </a:solidFill>
                <a:latin typeface="Calibri" pitchFamily="34" charset="0"/>
                <a:ea typeface="Calibri" pitchFamily="34" charset="-122"/>
                <a:cs typeface="Calibri" pitchFamily="34" charset="-120"/>
              </a:rPr>
              <a:t> </a:t>
            </a:r>
            <a:r>
              <a:rPr lang="en-US" sz="1350" err="1">
                <a:solidFill>
                  <a:srgbClr val="1B1F3B"/>
                </a:solidFill>
                <a:latin typeface="Calibri" pitchFamily="34" charset="0"/>
                <a:ea typeface="Calibri" pitchFamily="34" charset="-122"/>
                <a:cs typeface="Calibri" pitchFamily="34" charset="-120"/>
              </a:rPr>
              <a:t>filas</a:t>
            </a:r>
            <a:r>
              <a:rPr lang="en-US" sz="1350">
                <a:solidFill>
                  <a:srgbClr val="1B1F3B"/>
                </a:solidFill>
                <a:latin typeface="Calibri" pitchFamily="34" charset="0"/>
                <a:ea typeface="Calibri" pitchFamily="34" charset="-122"/>
                <a:cs typeface="Calibri" pitchFamily="34" charset="-120"/>
              </a:rPr>
              <a:t> a </a:t>
            </a:r>
            <a:r>
              <a:rPr lang="en-US" sz="1350" err="1">
                <a:solidFill>
                  <a:srgbClr val="1B1F3B"/>
                </a:solidFill>
                <a:latin typeface="Calibri" pitchFamily="34" charset="0"/>
                <a:ea typeface="Calibri" pitchFamily="34" charset="-122"/>
                <a:cs typeface="Calibri" pitchFamily="34" charset="-120"/>
              </a:rPr>
              <a:t>pocas</a:t>
            </a:r>
            <a:r>
              <a:rPr lang="en-US" sz="1350">
                <a:solidFill>
                  <a:srgbClr val="1B1F3B"/>
                </a:solidFill>
                <a:latin typeface="Calibri" pitchFamily="34" charset="0"/>
                <a:ea typeface="Calibri" pitchFamily="34" charset="-122"/>
                <a:cs typeface="Calibri" pitchFamily="34" charset="-120"/>
              </a:rPr>
              <a:t>.</a:t>
            </a:r>
            <a:endParaRPr lang="en-US" sz="1350"/>
          </a:p>
          <a:p>
            <a:pPr marL="228600" indent="-228600">
              <a:lnSpc>
                <a:spcPct val="115000"/>
              </a:lnSpc>
              <a:spcAft>
                <a:spcPts val="800"/>
              </a:spcAft>
              <a:buSzPct val="100000"/>
              <a:buChar char="•"/>
            </a:pPr>
            <a:r>
              <a:rPr lang="en-US" sz="1350">
                <a:solidFill>
                  <a:srgbClr val="1B1F3B"/>
                </a:solidFill>
                <a:latin typeface="Calibri" pitchFamily="34" charset="0"/>
                <a:ea typeface="Calibri" pitchFamily="34" charset="-122"/>
                <a:cs typeface="Calibri" pitchFamily="34" charset="-120"/>
              </a:rPr>
              <a:t>Con dos o tres atributos, se re-identifica a una fracción enorme de la población de un conjunto de datos.</a:t>
            </a:r>
            <a:endParaRPr lang="en-US" sz="1350"/>
          </a:p>
          <a:p>
            <a:pPr marL="228600" indent="-228600">
              <a:lnSpc>
                <a:spcPct val="115000"/>
              </a:lnSpc>
              <a:spcAft>
                <a:spcPts val="800"/>
              </a:spcAft>
              <a:buSzPct val="100000"/>
              <a:buChar char="•"/>
            </a:pPr>
            <a:r>
              <a:rPr lang="en-US" sz="1350" b="1">
                <a:solidFill>
                  <a:srgbClr val="1B1F3B"/>
                </a:solidFill>
                <a:latin typeface="Calibri" pitchFamily="34" charset="0"/>
                <a:ea typeface="Calibri" pitchFamily="34" charset="-122"/>
                <a:cs typeface="Calibri" pitchFamily="34" charset="-120"/>
              </a:rPr>
              <a:t>Según el trabajo de Latanya Sweeney, la combinación de fecha de nacimiento, sexo y código postal identifica de forma única al 87% de la población de EE. UU.</a:t>
            </a:r>
            <a:endParaRPr lang="en-US" sz="1350"/>
          </a:p>
        </p:txBody>
      </p:sp>
    </p:spTree>
    <p:extLst>
      <p:ext uri="{BB962C8B-B14F-4D97-AF65-F5344CB8AC3E}">
        <p14:creationId xmlns:p14="http://schemas.microsoft.com/office/powerpoint/2010/main" val="273709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9">
          <a:extLst>
            <a:ext uri="{FF2B5EF4-FFF2-40B4-BE49-F238E27FC236}">
              <a16:creationId xmlns:a16="http://schemas.microsoft.com/office/drawing/2014/main" id="{29E49F9F-7CE3-A033-2A39-D23C4D43525C}"/>
            </a:ext>
          </a:extLst>
        </p:cNvPr>
        <p:cNvGrpSpPr/>
        <p:nvPr/>
      </p:nvGrpSpPr>
      <p:grpSpPr>
        <a:xfrm>
          <a:off x="0" y="0"/>
          <a:ext cx="0" cy="0"/>
          <a:chOff x="0" y="0"/>
          <a:chExt cx="0" cy="0"/>
        </a:xfrm>
      </p:grpSpPr>
      <p:sp>
        <p:nvSpPr>
          <p:cNvPr id="350" name="Google Shape;350;p47">
            <a:extLst>
              <a:ext uri="{FF2B5EF4-FFF2-40B4-BE49-F238E27FC236}">
                <a16:creationId xmlns:a16="http://schemas.microsoft.com/office/drawing/2014/main" id="{25438616-02C1-C76F-EC30-86E287F8A62A}"/>
              </a:ext>
            </a:extLst>
          </p:cNvPr>
          <p:cNvSpPr txBox="1">
            <a:spLocks noGrp="1"/>
          </p:cNvSpPr>
          <p:nvPr>
            <p:ph type="title"/>
          </p:nvPr>
        </p:nvSpPr>
        <p:spPr>
          <a:xfrm>
            <a:off x="1783582" y="20478"/>
            <a:ext cx="6681292" cy="51066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419" sz="2000"/>
              <a:t>Efectividad de la identificación</a:t>
            </a:r>
          </a:p>
        </p:txBody>
      </p:sp>
      <p:sp>
        <p:nvSpPr>
          <p:cNvPr id="6" name="CuadroTexto 5">
            <a:extLst>
              <a:ext uri="{FF2B5EF4-FFF2-40B4-BE49-F238E27FC236}">
                <a16:creationId xmlns:a16="http://schemas.microsoft.com/office/drawing/2014/main" id="{DEC7B8FB-6926-01F3-879D-B59EF80DDE3D}"/>
              </a:ext>
            </a:extLst>
          </p:cNvPr>
          <p:cNvSpPr txBox="1"/>
          <p:nvPr/>
        </p:nvSpPr>
        <p:spPr>
          <a:xfrm>
            <a:off x="305407" y="752801"/>
            <a:ext cx="8354550" cy="1057725"/>
          </a:xfrm>
          <a:prstGeom prst="rect">
            <a:avLst/>
          </a:prstGeom>
          <a:noFill/>
        </p:spPr>
        <p:txBody>
          <a:bodyPr wrap="square">
            <a:spAutoFit/>
          </a:bodyPr>
          <a:lstStyle/>
          <a:p>
            <a:pPr marL="139700">
              <a:lnSpc>
                <a:spcPct val="115000"/>
              </a:lnSpc>
              <a:buClr>
                <a:schemeClr val="dk1"/>
              </a:buClr>
              <a:buSzPts val="1400"/>
            </a:pPr>
            <a:r>
              <a:rPr lang="es-CO" b="1">
                <a:solidFill>
                  <a:schemeClr val="dk1"/>
                </a:solidFill>
                <a:latin typeface="Commissioner"/>
                <a:sym typeface="Commissioner"/>
              </a:rPr>
              <a:t>¿Y si recopilamos más información para acotar aún más los resultados? </a:t>
            </a:r>
          </a:p>
          <a:p>
            <a:pPr marL="139700">
              <a:lnSpc>
                <a:spcPct val="115000"/>
              </a:lnSpc>
              <a:buClr>
                <a:schemeClr val="dk1"/>
              </a:buClr>
              <a:buSzPts val="1400"/>
            </a:pPr>
            <a:r>
              <a:rPr lang="es-CO">
                <a:solidFill>
                  <a:schemeClr val="dk1"/>
                </a:solidFill>
                <a:latin typeface="Commissioner"/>
                <a:sym typeface="Commissioner"/>
              </a:rPr>
              <a:t>Si utilizamos tanto la fecha de nacimiento como el código postal, podemos obtener resultados mucho mejores. De hecho, podemos volver a identificar de manera única prácticamente todo el conjunto de datos.</a:t>
            </a:r>
          </a:p>
        </p:txBody>
      </p:sp>
      <p:pic>
        <p:nvPicPr>
          <p:cNvPr id="11" name="Imagen 10" descr="_images/1ceae47862ab6cf6d253a30648694b5ce008fd3358e97613cdcfc300055358e1.png">
            <a:extLst>
              <a:ext uri="{FF2B5EF4-FFF2-40B4-BE49-F238E27FC236}">
                <a16:creationId xmlns:a16="http://schemas.microsoft.com/office/drawing/2014/main" id="{6FC00141-B9A7-B0A2-E8BA-2A1B53AB4935}"/>
              </a:ext>
            </a:extLst>
          </p:cNvPr>
          <p:cNvPicPr>
            <a:picLocks noChangeAspect="1"/>
          </p:cNvPicPr>
          <p:nvPr/>
        </p:nvPicPr>
        <p:blipFill>
          <a:blip r:embed="rId3"/>
          <a:stretch>
            <a:fillRect/>
          </a:stretch>
        </p:blipFill>
        <p:spPr>
          <a:xfrm>
            <a:off x="421178" y="2109188"/>
            <a:ext cx="3421842" cy="2503170"/>
          </a:xfrm>
          <a:prstGeom prst="rect">
            <a:avLst/>
          </a:prstGeom>
        </p:spPr>
      </p:pic>
      <p:sp>
        <p:nvSpPr>
          <p:cNvPr id="12" name="CuadroTexto 11">
            <a:extLst>
              <a:ext uri="{FF2B5EF4-FFF2-40B4-BE49-F238E27FC236}">
                <a16:creationId xmlns:a16="http://schemas.microsoft.com/office/drawing/2014/main" id="{86E01108-7D51-FE7C-0970-300C5DF3E138}"/>
              </a:ext>
            </a:extLst>
          </p:cNvPr>
          <p:cNvSpPr txBox="1"/>
          <p:nvPr/>
        </p:nvSpPr>
        <p:spPr>
          <a:xfrm>
            <a:off x="4572000" y="1948301"/>
            <a:ext cx="3675870" cy="1169551"/>
          </a:xfrm>
          <a:prstGeom prst="rect">
            <a:avLst/>
          </a:prstGeom>
          <a:noFill/>
        </p:spPr>
        <p:txBody>
          <a:bodyPr wrap="square" rtlCol="0">
            <a:spAutoFit/>
          </a:bodyPr>
          <a:lstStyle/>
          <a:p>
            <a:pPr algn="just"/>
            <a:r>
              <a:rPr lang="es-CO">
                <a:solidFill>
                  <a:schemeClr val="dk1"/>
                </a:solidFill>
                <a:latin typeface="Commissioner"/>
              </a:rPr>
              <a:t>Según el trabajo de Latanya Sweeney [7], el 87 % de las personas en los EE. UU. pueden ser </a:t>
            </a:r>
            <a:r>
              <a:rPr lang="es-CO" b="1" err="1">
                <a:solidFill>
                  <a:schemeClr val="dk1"/>
                </a:solidFill>
                <a:latin typeface="Commissioner"/>
              </a:rPr>
              <a:t>reidentificadas</a:t>
            </a:r>
            <a:r>
              <a:rPr lang="es-CO">
                <a:solidFill>
                  <a:schemeClr val="dk1"/>
                </a:solidFill>
                <a:latin typeface="Commissioner"/>
              </a:rPr>
              <a:t> de manera única mediante la combinación de la fecha de nacimiento, el género y el código postal.</a:t>
            </a:r>
          </a:p>
        </p:txBody>
      </p:sp>
      <p:pic>
        <p:nvPicPr>
          <p:cNvPr id="13" name="Imagen 12">
            <a:extLst>
              <a:ext uri="{FF2B5EF4-FFF2-40B4-BE49-F238E27FC236}">
                <a16:creationId xmlns:a16="http://schemas.microsoft.com/office/drawing/2014/main" id="{8833D6CA-1326-DAD8-A2BF-1054902908BF}"/>
              </a:ext>
            </a:extLst>
          </p:cNvPr>
          <p:cNvPicPr>
            <a:picLocks noChangeAspect="1"/>
          </p:cNvPicPr>
          <p:nvPr/>
        </p:nvPicPr>
        <p:blipFill>
          <a:blip r:embed="rId4"/>
          <a:stretch>
            <a:fillRect/>
          </a:stretch>
        </p:blipFill>
        <p:spPr>
          <a:xfrm>
            <a:off x="4572000" y="3360773"/>
            <a:ext cx="2315208" cy="1326187"/>
          </a:xfrm>
          <a:prstGeom prst="rect">
            <a:avLst/>
          </a:prstGeom>
        </p:spPr>
      </p:pic>
      <p:sp>
        <p:nvSpPr>
          <p:cNvPr id="14" name="Rectángulo redondeado 13">
            <a:extLst>
              <a:ext uri="{FF2B5EF4-FFF2-40B4-BE49-F238E27FC236}">
                <a16:creationId xmlns:a16="http://schemas.microsoft.com/office/drawing/2014/main" id="{20619488-7E7F-1BE8-E521-1A7C897D39EA}"/>
              </a:ext>
            </a:extLst>
          </p:cNvPr>
          <p:cNvSpPr/>
          <p:nvPr/>
        </p:nvSpPr>
        <p:spPr>
          <a:xfrm>
            <a:off x="7193575" y="3575225"/>
            <a:ext cx="1237175" cy="457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a:t>Dos Personas</a:t>
            </a:r>
          </a:p>
        </p:txBody>
      </p:sp>
    </p:spTree>
    <p:extLst>
      <p:ext uri="{BB962C8B-B14F-4D97-AF65-F5344CB8AC3E}">
        <p14:creationId xmlns:p14="http://schemas.microsoft.com/office/powerpoint/2010/main" val="485197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F4EB65-459E-FB8F-A3A7-7FAB8845A08F}"/>
              </a:ext>
            </a:extLst>
          </p:cNvPr>
          <p:cNvSpPr>
            <a:spLocks noGrp="1"/>
          </p:cNvSpPr>
          <p:nvPr>
            <p:ph type="title"/>
          </p:nvPr>
        </p:nvSpPr>
        <p:spPr>
          <a:xfrm>
            <a:off x="319625" y="181912"/>
            <a:ext cx="7717500" cy="549900"/>
          </a:xfrm>
        </p:spPr>
        <p:txBody>
          <a:bodyPr/>
          <a:lstStyle/>
          <a:p>
            <a:pPr algn="l"/>
            <a:r>
              <a:rPr lang="es-CO" sz="2400"/>
              <a:t>Agregación</a:t>
            </a:r>
            <a:endParaRPr lang="es-CO"/>
          </a:p>
        </p:txBody>
      </p:sp>
      <p:sp>
        <p:nvSpPr>
          <p:cNvPr id="3" name="Subtítulo 2">
            <a:extLst>
              <a:ext uri="{FF2B5EF4-FFF2-40B4-BE49-F238E27FC236}">
                <a16:creationId xmlns:a16="http://schemas.microsoft.com/office/drawing/2014/main" id="{AFDD4B89-440F-9D3E-1685-47B85CD13172}"/>
              </a:ext>
            </a:extLst>
          </p:cNvPr>
          <p:cNvSpPr>
            <a:spLocks noGrp="1"/>
          </p:cNvSpPr>
          <p:nvPr>
            <p:ph type="subTitle" idx="1"/>
          </p:nvPr>
        </p:nvSpPr>
        <p:spPr>
          <a:xfrm>
            <a:off x="110125" y="758891"/>
            <a:ext cx="3200400" cy="1201610"/>
          </a:xfrm>
        </p:spPr>
        <p:txBody>
          <a:bodyPr/>
          <a:lstStyle/>
          <a:p>
            <a:pPr algn="l"/>
            <a:r>
              <a:rPr lang="es-CO"/>
              <a:t>Otra forma de evitar la divulgación de información privada es publicar únicamente datos agregados.</a:t>
            </a:r>
          </a:p>
        </p:txBody>
      </p:sp>
      <p:sp>
        <p:nvSpPr>
          <p:cNvPr id="4" name="Subtítulo 3">
            <a:extLst>
              <a:ext uri="{FF2B5EF4-FFF2-40B4-BE49-F238E27FC236}">
                <a16:creationId xmlns:a16="http://schemas.microsoft.com/office/drawing/2014/main" id="{DA17ACCE-4209-18C4-D1BB-C3DA37192510}"/>
              </a:ext>
            </a:extLst>
          </p:cNvPr>
          <p:cNvSpPr>
            <a:spLocks noGrp="1"/>
          </p:cNvSpPr>
          <p:nvPr>
            <p:ph type="subTitle" idx="2"/>
          </p:nvPr>
        </p:nvSpPr>
        <p:spPr>
          <a:xfrm>
            <a:off x="4836725" y="844478"/>
            <a:ext cx="3200400" cy="1116023"/>
          </a:xfrm>
        </p:spPr>
        <p:txBody>
          <a:bodyPr/>
          <a:lstStyle/>
          <a:p>
            <a:pPr algn="l"/>
            <a:r>
              <a:rPr lang="es-CO"/>
              <a:t>Los grupos pequeños en muchos casos las estadísticas agregadas se desglosan en grupos mas pequeños</a:t>
            </a:r>
          </a:p>
        </p:txBody>
      </p:sp>
      <p:pic>
        <p:nvPicPr>
          <p:cNvPr id="5" name="Imagen 4">
            <a:extLst>
              <a:ext uri="{FF2B5EF4-FFF2-40B4-BE49-F238E27FC236}">
                <a16:creationId xmlns:a16="http://schemas.microsoft.com/office/drawing/2014/main" id="{6D7AE22B-141E-5266-2AB7-2714C224EBE7}"/>
              </a:ext>
            </a:extLst>
          </p:cNvPr>
          <p:cNvPicPr>
            <a:picLocks noChangeAspect="1"/>
          </p:cNvPicPr>
          <p:nvPr/>
        </p:nvPicPr>
        <p:blipFill>
          <a:blip r:embed="rId2"/>
          <a:stretch>
            <a:fillRect/>
          </a:stretch>
        </p:blipFill>
        <p:spPr>
          <a:xfrm>
            <a:off x="427391" y="1932674"/>
            <a:ext cx="2781401" cy="1149538"/>
          </a:xfrm>
          <a:prstGeom prst="rect">
            <a:avLst/>
          </a:prstGeom>
        </p:spPr>
      </p:pic>
      <p:pic>
        <p:nvPicPr>
          <p:cNvPr id="6" name="Imagen 5">
            <a:extLst>
              <a:ext uri="{FF2B5EF4-FFF2-40B4-BE49-F238E27FC236}">
                <a16:creationId xmlns:a16="http://schemas.microsoft.com/office/drawing/2014/main" id="{327E8CB9-A60C-92F2-05C0-5430A593B1B4}"/>
              </a:ext>
            </a:extLst>
          </p:cNvPr>
          <p:cNvPicPr>
            <a:picLocks noChangeAspect="1"/>
          </p:cNvPicPr>
          <p:nvPr/>
        </p:nvPicPr>
        <p:blipFill>
          <a:blip r:embed="rId3"/>
          <a:stretch>
            <a:fillRect/>
          </a:stretch>
        </p:blipFill>
        <p:spPr>
          <a:xfrm>
            <a:off x="4631004" y="2252268"/>
            <a:ext cx="3611841" cy="886969"/>
          </a:xfrm>
          <a:prstGeom prst="rect">
            <a:avLst/>
          </a:prstGeom>
        </p:spPr>
      </p:pic>
      <p:sp>
        <p:nvSpPr>
          <p:cNvPr id="9" name="CuadroTexto 8">
            <a:extLst>
              <a:ext uri="{FF2B5EF4-FFF2-40B4-BE49-F238E27FC236}">
                <a16:creationId xmlns:a16="http://schemas.microsoft.com/office/drawing/2014/main" id="{40B2EC90-852D-07E8-1366-F0E7F864032C}"/>
              </a:ext>
            </a:extLst>
          </p:cNvPr>
          <p:cNvSpPr txBox="1"/>
          <p:nvPr/>
        </p:nvSpPr>
        <p:spPr>
          <a:xfrm>
            <a:off x="319624" y="3319765"/>
            <a:ext cx="3978055" cy="1384995"/>
          </a:xfrm>
          <a:prstGeom prst="rect">
            <a:avLst/>
          </a:prstGeom>
          <a:noFill/>
        </p:spPr>
        <p:txBody>
          <a:bodyPr wrap="square">
            <a:spAutoFit/>
          </a:bodyPr>
          <a:lstStyle/>
          <a:p>
            <a:r>
              <a:rPr lang="es-CO">
                <a:solidFill>
                  <a:schemeClr val="dk1"/>
                </a:solidFill>
                <a:latin typeface="Commissioner"/>
                <a:sym typeface="Commissioner"/>
              </a:rPr>
              <a:t>Pero, </a:t>
            </a:r>
            <a:r>
              <a:rPr lang="es-CO" b="1">
                <a:solidFill>
                  <a:schemeClr val="dk1"/>
                </a:solidFill>
                <a:latin typeface="Commissioner"/>
                <a:sym typeface="Commissioner"/>
              </a:rPr>
              <a:t>¿qué pasa si agregamos los datos de un grupo que solo tiene una persona? </a:t>
            </a:r>
          </a:p>
          <a:p>
            <a:endParaRPr lang="es-CO" b="1">
              <a:solidFill>
                <a:schemeClr val="dk1"/>
              </a:solidFill>
              <a:latin typeface="Commissioner"/>
              <a:sym typeface="Commissioner"/>
            </a:endParaRPr>
          </a:p>
          <a:p>
            <a:r>
              <a:rPr lang="es-CO" b="1">
                <a:solidFill>
                  <a:schemeClr val="dk1"/>
                </a:solidFill>
                <a:latin typeface="Commissioner"/>
                <a:sym typeface="Commissioner"/>
              </a:rPr>
              <a:t>¿Qué tamaño debe tener un grupo para que las estadísticas agregadas sean útiles? </a:t>
            </a:r>
            <a:r>
              <a:rPr lang="es-CO">
                <a:solidFill>
                  <a:schemeClr val="dk1"/>
                </a:solidFill>
                <a:latin typeface="Commissioner"/>
                <a:sym typeface="Commissioner"/>
              </a:rPr>
              <a:t>Es difícil de decir depende de los datos y del tipo de ataque</a:t>
            </a:r>
          </a:p>
        </p:txBody>
      </p:sp>
      <p:pic>
        <p:nvPicPr>
          <p:cNvPr id="10" name="Imagen 9">
            <a:extLst>
              <a:ext uri="{FF2B5EF4-FFF2-40B4-BE49-F238E27FC236}">
                <a16:creationId xmlns:a16="http://schemas.microsoft.com/office/drawing/2014/main" id="{2E6B8610-5775-9CEA-2528-D54437B4E6A4}"/>
              </a:ext>
            </a:extLst>
          </p:cNvPr>
          <p:cNvPicPr>
            <a:picLocks noChangeAspect="1"/>
          </p:cNvPicPr>
          <p:nvPr/>
        </p:nvPicPr>
        <p:blipFill>
          <a:blip r:embed="rId4"/>
          <a:stretch>
            <a:fillRect/>
          </a:stretch>
        </p:blipFill>
        <p:spPr>
          <a:xfrm>
            <a:off x="5158371" y="3189190"/>
            <a:ext cx="2878754" cy="1322908"/>
          </a:xfrm>
          <a:prstGeom prst="rect">
            <a:avLst/>
          </a:prstGeom>
        </p:spPr>
      </p:pic>
    </p:spTree>
    <p:extLst>
      <p:ext uri="{BB962C8B-B14F-4D97-AF65-F5344CB8AC3E}">
        <p14:creationId xmlns:p14="http://schemas.microsoft.com/office/powerpoint/2010/main" val="82165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455607-81F0-AF55-1100-E96B6C910903}"/>
              </a:ext>
            </a:extLst>
          </p:cNvPr>
          <p:cNvSpPr>
            <a:spLocks noGrp="1"/>
          </p:cNvSpPr>
          <p:nvPr>
            <p:ph type="title"/>
          </p:nvPr>
        </p:nvSpPr>
        <p:spPr>
          <a:xfrm>
            <a:off x="319625" y="406596"/>
            <a:ext cx="3200400" cy="519950"/>
          </a:xfrm>
        </p:spPr>
        <p:txBody>
          <a:bodyPr/>
          <a:lstStyle/>
          <a:p>
            <a:r>
              <a:rPr lang="es-CO" sz="2000" b="1"/>
              <a:t>Ataques diferenciados</a:t>
            </a:r>
          </a:p>
        </p:txBody>
      </p:sp>
      <p:sp>
        <p:nvSpPr>
          <p:cNvPr id="3" name="Subtítulo 2">
            <a:extLst>
              <a:ext uri="{FF2B5EF4-FFF2-40B4-BE49-F238E27FC236}">
                <a16:creationId xmlns:a16="http://schemas.microsoft.com/office/drawing/2014/main" id="{05CD6B19-0390-9DF1-C895-643E25F3AAFB}"/>
              </a:ext>
            </a:extLst>
          </p:cNvPr>
          <p:cNvSpPr>
            <a:spLocks noGrp="1"/>
          </p:cNvSpPr>
          <p:nvPr>
            <p:ph type="subTitle" idx="1"/>
          </p:nvPr>
        </p:nvSpPr>
        <p:spPr>
          <a:xfrm>
            <a:off x="319625" y="935229"/>
            <a:ext cx="3764695" cy="1510220"/>
          </a:xfrm>
        </p:spPr>
        <p:txBody>
          <a:bodyPr/>
          <a:lstStyle/>
          <a:p>
            <a:pPr algn="l"/>
            <a:r>
              <a:rPr lang="es-CO"/>
              <a:t>Los problemas relacionados con la agregación se agravan aún más cuando se publican múltiples estadísticas agregadas sobre los mismos datos.</a:t>
            </a:r>
          </a:p>
        </p:txBody>
      </p:sp>
      <p:sp>
        <p:nvSpPr>
          <p:cNvPr id="4" name="Subtítulo 3">
            <a:extLst>
              <a:ext uri="{FF2B5EF4-FFF2-40B4-BE49-F238E27FC236}">
                <a16:creationId xmlns:a16="http://schemas.microsoft.com/office/drawing/2014/main" id="{515A07E8-4C68-E7BD-981E-F4A80B60B46D}"/>
              </a:ext>
            </a:extLst>
          </p:cNvPr>
          <p:cNvSpPr>
            <a:spLocks noGrp="1"/>
          </p:cNvSpPr>
          <p:nvPr>
            <p:ph type="subTitle" idx="2"/>
          </p:nvPr>
        </p:nvSpPr>
        <p:spPr>
          <a:xfrm>
            <a:off x="4454046" y="746839"/>
            <a:ext cx="3983700" cy="1887000"/>
          </a:xfrm>
        </p:spPr>
        <p:txBody>
          <a:bodyPr/>
          <a:lstStyle/>
          <a:p>
            <a:pPr algn="l"/>
            <a:r>
              <a:rPr lang="es-CO"/>
              <a:t>No se puede distinguir una consulta maliciosa de una inocente por su forma, el riesgo está en la combinación. La privacidad diferencial protege controlando la distribución de las respuestas, no la intención de quien pregunta.</a:t>
            </a:r>
          </a:p>
        </p:txBody>
      </p:sp>
      <p:sp>
        <p:nvSpPr>
          <p:cNvPr id="5" name="Título 1">
            <a:extLst>
              <a:ext uri="{FF2B5EF4-FFF2-40B4-BE49-F238E27FC236}">
                <a16:creationId xmlns:a16="http://schemas.microsoft.com/office/drawing/2014/main" id="{C0EF5D6D-6950-9DED-AF4F-2DB6F3E1962E}"/>
              </a:ext>
            </a:extLst>
          </p:cNvPr>
          <p:cNvSpPr txBox="1">
            <a:spLocks/>
          </p:cNvSpPr>
          <p:nvPr/>
        </p:nvSpPr>
        <p:spPr>
          <a:xfrm>
            <a:off x="4708745" y="346045"/>
            <a:ext cx="3200400" cy="5199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1pPr>
            <a:lvl2pPr marR="0" lvl="1"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2pPr>
            <a:lvl3pPr marR="0" lvl="2"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3pPr>
            <a:lvl4pPr marR="0" lvl="3"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4pPr>
            <a:lvl5pPr marR="0" lvl="4"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5pPr>
            <a:lvl6pPr marR="0" lvl="5"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6pPr>
            <a:lvl7pPr marR="0" lvl="6"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7pPr>
            <a:lvl8pPr marR="0" lvl="7"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8pPr>
            <a:lvl9pPr marR="0" lvl="8" algn="ctr" rtl="0">
              <a:lnSpc>
                <a:spcPct val="100000"/>
              </a:lnSpc>
              <a:spcBef>
                <a:spcPts val="0"/>
              </a:spcBef>
              <a:spcAft>
                <a:spcPts val="0"/>
              </a:spcAft>
              <a:buClr>
                <a:schemeClr val="dk1"/>
              </a:buClr>
              <a:buSzPts val="3100"/>
              <a:buFont typeface="Golos Text"/>
              <a:buNone/>
              <a:defRPr sz="3100" b="0" i="0" u="none" strike="noStrike" cap="none" spc="0">
                <a:solidFill>
                  <a:schemeClr val="dk1"/>
                </a:solidFill>
                <a:latin typeface="Golos Text"/>
                <a:ea typeface="Golos Text"/>
                <a:cs typeface="Golos Text"/>
                <a:sym typeface="Golos Text"/>
              </a:defRPr>
            </a:lvl9pPr>
          </a:lstStyle>
          <a:p>
            <a:r>
              <a:rPr lang="es-CO" sz="2000" b="1"/>
              <a:t>Consultas Maliciosas</a:t>
            </a:r>
          </a:p>
        </p:txBody>
      </p:sp>
      <p:pic>
        <p:nvPicPr>
          <p:cNvPr id="9" name="Imagen 8">
            <a:extLst>
              <a:ext uri="{FF2B5EF4-FFF2-40B4-BE49-F238E27FC236}">
                <a16:creationId xmlns:a16="http://schemas.microsoft.com/office/drawing/2014/main" id="{AAF54340-2CE7-DC23-3E53-1E60924331D6}"/>
              </a:ext>
            </a:extLst>
          </p:cNvPr>
          <p:cNvPicPr>
            <a:picLocks noChangeAspect="1"/>
          </p:cNvPicPr>
          <p:nvPr/>
        </p:nvPicPr>
        <p:blipFill>
          <a:blip r:embed="rId2"/>
          <a:stretch>
            <a:fillRect/>
          </a:stretch>
        </p:blipFill>
        <p:spPr>
          <a:xfrm>
            <a:off x="1820973" y="2207282"/>
            <a:ext cx="4526694" cy="2529622"/>
          </a:xfrm>
          <a:prstGeom prst="rect">
            <a:avLst/>
          </a:prstGeom>
        </p:spPr>
      </p:pic>
      <p:sp>
        <p:nvSpPr>
          <p:cNvPr id="11" name="CuadroTexto 10">
            <a:extLst>
              <a:ext uri="{FF2B5EF4-FFF2-40B4-BE49-F238E27FC236}">
                <a16:creationId xmlns:a16="http://schemas.microsoft.com/office/drawing/2014/main" id="{F436EDA8-BA48-8A78-1BE0-7239E43D47BB}"/>
              </a:ext>
            </a:extLst>
          </p:cNvPr>
          <p:cNvSpPr txBox="1"/>
          <p:nvPr/>
        </p:nvSpPr>
        <p:spPr>
          <a:xfrm>
            <a:off x="1706672" y="4640232"/>
            <a:ext cx="7010815" cy="3144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317500">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1pPr>
            <a:lvl2pPr marL="914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2pPr>
            <a:lvl3pPr marL="1371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3pPr>
            <a:lvl4pPr marL="1828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4pPr>
            <a:lvl5pPr marL="22860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5pPr>
            <a:lvl6pPr marL="27432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6pPr>
            <a:lvl7pPr marL="3200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7pPr>
            <a:lvl8pPr marL="3657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8pPr>
            <a:lvl9pPr marL="4114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9pPr>
          </a:lstStyle>
          <a:p>
            <a:r>
              <a:rPr lang="es-CO" sz="1100"/>
              <a:t>Publicar datos que sean útiles dificulta mucho garantizar la privacidad.</a:t>
            </a:r>
          </a:p>
        </p:txBody>
      </p:sp>
    </p:spTree>
    <p:extLst>
      <p:ext uri="{BB962C8B-B14F-4D97-AF65-F5344CB8AC3E}">
        <p14:creationId xmlns:p14="http://schemas.microsoft.com/office/powerpoint/2010/main" val="2327330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grpSp>
        <p:nvGrpSpPr>
          <p:cNvPr id="397" name="Google Shape;397;p50"/>
          <p:cNvGrpSpPr/>
          <p:nvPr/>
        </p:nvGrpSpPr>
        <p:grpSpPr>
          <a:xfrm>
            <a:off x="6670200" y="0"/>
            <a:ext cx="2473800" cy="4131000"/>
            <a:chOff x="6670200" y="0"/>
            <a:chExt cx="2473800" cy="4131000"/>
          </a:xfrm>
        </p:grpSpPr>
        <p:sp>
          <p:nvSpPr>
            <p:cNvPr id="398" name="Google Shape;398;p50"/>
            <p:cNvSpPr/>
            <p:nvPr/>
          </p:nvSpPr>
          <p:spPr>
            <a:xfrm flipH="1">
              <a:off x="667020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9" name="Google Shape;399;p50"/>
            <p:cNvCxnSpPr/>
            <p:nvPr/>
          </p:nvCxnSpPr>
          <p:spPr>
            <a:xfrm rot="10800000">
              <a:off x="84327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400" name="Google Shape;400;p50"/>
          <p:cNvSpPr txBox="1">
            <a:spLocks noGrp="1"/>
          </p:cNvSpPr>
          <p:nvPr>
            <p:ph type="title"/>
          </p:nvPr>
        </p:nvSpPr>
        <p:spPr>
          <a:xfrm flipH="1">
            <a:off x="2052825" y="2036300"/>
            <a:ext cx="5579100" cy="1477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CO"/>
              <a:t>K</a:t>
            </a:r>
            <a:r>
              <a:rPr lang="en"/>
              <a:t>-Anonimidad</a:t>
            </a:r>
            <a:endParaRPr/>
          </a:p>
        </p:txBody>
      </p:sp>
      <p:sp>
        <p:nvSpPr>
          <p:cNvPr id="401" name="Google Shape;401;p50"/>
          <p:cNvSpPr txBox="1">
            <a:spLocks noGrp="1"/>
          </p:cNvSpPr>
          <p:nvPr>
            <p:ph type="title" idx="2"/>
          </p:nvPr>
        </p:nvSpPr>
        <p:spPr>
          <a:xfrm flipH="1">
            <a:off x="6555825" y="1012500"/>
            <a:ext cx="1076100" cy="870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02</a:t>
            </a:r>
            <a:endParaRPr/>
          </a:p>
        </p:txBody>
      </p:sp>
      <p:sp>
        <p:nvSpPr>
          <p:cNvPr id="402" name="Google Shape;402;p50"/>
          <p:cNvSpPr txBox="1">
            <a:spLocks noGrp="1"/>
          </p:cNvSpPr>
          <p:nvPr>
            <p:ph type="subTitle" idx="1"/>
          </p:nvPr>
        </p:nvSpPr>
        <p:spPr>
          <a:xfrm flipH="1">
            <a:off x="2142401" y="2895000"/>
            <a:ext cx="5579100" cy="697500"/>
          </a:xfrm>
          <a:prstGeom prst="rect">
            <a:avLst/>
          </a:prstGeom>
        </p:spPr>
        <p:txBody>
          <a:bodyPr spcFirstLastPara="1" wrap="square" lIns="91425" tIns="91425" rIns="91425" bIns="91425" anchor="t" anchorCtr="0">
            <a:noAutofit/>
          </a:bodyPr>
          <a:lstStyle/>
          <a:p>
            <a:pPr marL="0" lvl="0" indent="0"/>
            <a:r>
              <a:rPr lang="es-CO"/>
              <a:t>Cada individuo debe “esconderse entre la multitud”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2" name="Rectángulo 1">
            <a:extLst>
              <a:ext uri="{FF2B5EF4-FFF2-40B4-BE49-F238E27FC236}">
                <a16:creationId xmlns:a16="http://schemas.microsoft.com/office/drawing/2014/main" id="{EB285407-D4F5-BBD8-AD0C-39621A2DAE84}"/>
              </a:ext>
            </a:extLst>
          </p:cNvPr>
          <p:cNvSpPr/>
          <p:nvPr/>
        </p:nvSpPr>
        <p:spPr>
          <a:xfrm>
            <a:off x="914399" y="1973179"/>
            <a:ext cx="7419474" cy="826168"/>
          </a:xfrm>
          <a:prstGeom prst="rect">
            <a:avLst/>
          </a:prstGeom>
          <a:solidFill>
            <a:schemeClr val="tx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7" name="Google Shape;327;p44"/>
          <p:cNvSpPr txBox="1">
            <a:spLocks noGrp="1"/>
          </p:cNvSpPr>
          <p:nvPr>
            <p:ph type="title"/>
          </p:nvPr>
        </p:nvSpPr>
        <p:spPr>
          <a:xfrm>
            <a:off x="4572000" y="78924"/>
            <a:ext cx="3986751" cy="709582"/>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s-CO" sz="3200">
                <a:solidFill>
                  <a:schemeClr val="accent2"/>
                </a:solidFill>
              </a:rPr>
              <a:t>K-Anonimidad</a:t>
            </a:r>
            <a:endParaRPr sz="3200">
              <a:solidFill>
                <a:schemeClr val="accent2"/>
              </a:solidFill>
            </a:endParaRPr>
          </a:p>
        </p:txBody>
      </p:sp>
      <p:sp>
        <p:nvSpPr>
          <p:cNvPr id="3" name="CuadroTexto 2">
            <a:extLst>
              <a:ext uri="{FF2B5EF4-FFF2-40B4-BE49-F238E27FC236}">
                <a16:creationId xmlns:a16="http://schemas.microsoft.com/office/drawing/2014/main" id="{8D34A062-0906-9CB9-7AF3-9475943734C7}"/>
              </a:ext>
            </a:extLst>
          </p:cNvPr>
          <p:cNvSpPr txBox="1"/>
          <p:nvPr/>
        </p:nvSpPr>
        <p:spPr>
          <a:xfrm>
            <a:off x="984749" y="1359830"/>
            <a:ext cx="7278775" cy="2246769"/>
          </a:xfrm>
          <a:prstGeom prst="rect">
            <a:avLst/>
          </a:prstGeom>
          <a:noFill/>
        </p:spPr>
        <p:txBody>
          <a:bodyPr wrap="square">
            <a:spAutoFit/>
          </a:bodyPr>
          <a:lstStyle/>
          <a:p>
            <a:r>
              <a:rPr lang="es-CO">
                <a:latin typeface="Calibri" panose="020F0502020204030204" pitchFamily="34" charset="0"/>
                <a:ea typeface="Calibri" panose="020F0502020204030204" pitchFamily="34" charset="0"/>
                <a:cs typeface="Calibri" panose="020F0502020204030204" pitchFamily="34" charset="0"/>
              </a:rPr>
              <a:t>La k-anonimidad es una definición formal de privacidad: busca que cada individuo pueda </a:t>
            </a:r>
            <a:r>
              <a:rPr lang="es-CO" b="1">
                <a:latin typeface="Calibri" panose="020F0502020204030204" pitchFamily="34" charset="0"/>
                <a:ea typeface="Calibri" panose="020F0502020204030204" pitchFamily="34" charset="0"/>
                <a:cs typeface="Calibri" panose="020F0502020204030204" pitchFamily="34" charset="0"/>
              </a:rPr>
              <a:t>“esconderse entre la multitud”.</a:t>
            </a:r>
          </a:p>
          <a:p>
            <a:endParaRPr lang="es-CO"/>
          </a:p>
          <a:p>
            <a:r>
              <a:rPr lang="es-CO" i="1">
                <a:latin typeface="Calibri" panose="020F0502020204030204" pitchFamily="34" charset="0"/>
                <a:ea typeface="Calibri" panose="020F0502020204030204" pitchFamily="34" charset="0"/>
                <a:cs typeface="Calibri" panose="020F0502020204030204" pitchFamily="34" charset="0"/>
              </a:rPr>
              <a:t>Un conjunto de datos es k-anónimo si, para cada fila, existen al menos otras k−1 filas que comparten los mismos </a:t>
            </a:r>
            <a:r>
              <a:rPr lang="es-CO" b="1" i="1">
                <a:latin typeface="Calibri" panose="020F0502020204030204" pitchFamily="34" charset="0"/>
                <a:ea typeface="Calibri" panose="020F0502020204030204" pitchFamily="34" charset="0"/>
                <a:cs typeface="Calibri" panose="020F0502020204030204" pitchFamily="34" charset="0"/>
              </a:rPr>
              <a:t>cuasi-identificadores</a:t>
            </a:r>
            <a:r>
              <a:rPr lang="es-CO" i="1">
                <a:latin typeface="Calibri" panose="020F0502020204030204" pitchFamily="34" charset="0"/>
                <a:ea typeface="Calibri" panose="020F0502020204030204" pitchFamily="34" charset="0"/>
                <a:cs typeface="Calibri" panose="020F0502020204030204" pitchFamily="34" charset="0"/>
              </a:rPr>
              <a:t> (el subconjunto de columnas que un atacante podría usar para vincular datos, como edad o código postal).</a:t>
            </a:r>
          </a:p>
          <a:p>
            <a:endParaRPr lang="es-CO"/>
          </a:p>
          <a:p>
            <a:r>
              <a:rPr lang="es-CO" i="1">
                <a:latin typeface="Calibri" panose="020F0502020204030204" pitchFamily="34" charset="0"/>
                <a:ea typeface="Calibri" panose="020F0502020204030204" pitchFamily="34" charset="0"/>
                <a:cs typeface="Calibri" panose="020F0502020204030204" pitchFamily="34" charset="0"/>
              </a:rPr>
              <a:t>A diferencia de la de-identificación, aquí sí se puede demostrar formalmente que un conjunto de datos cumple la propiedad, para un valor de k elegido de antemano.</a:t>
            </a:r>
          </a:p>
          <a:p>
            <a:endParaRPr lang="es-CO"/>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455607-81F0-AF55-1100-E96B6C910903}"/>
              </a:ext>
            </a:extLst>
          </p:cNvPr>
          <p:cNvSpPr>
            <a:spLocks noGrp="1"/>
          </p:cNvSpPr>
          <p:nvPr>
            <p:ph type="title"/>
          </p:nvPr>
        </p:nvSpPr>
        <p:spPr>
          <a:xfrm>
            <a:off x="319625" y="181912"/>
            <a:ext cx="7717500" cy="549900"/>
          </a:xfrm>
        </p:spPr>
        <p:txBody>
          <a:bodyPr/>
          <a:lstStyle/>
          <a:p>
            <a:pPr algn="l"/>
            <a:r>
              <a:rPr lang="es-CO" sz="2400">
                <a:solidFill>
                  <a:schemeClr val="accent2"/>
                </a:solidFill>
              </a:rPr>
              <a:t>Verificar la k-anonimidad</a:t>
            </a:r>
          </a:p>
        </p:txBody>
      </p:sp>
      <p:sp>
        <p:nvSpPr>
          <p:cNvPr id="3" name="Subtítulo 2">
            <a:extLst>
              <a:ext uri="{FF2B5EF4-FFF2-40B4-BE49-F238E27FC236}">
                <a16:creationId xmlns:a16="http://schemas.microsoft.com/office/drawing/2014/main" id="{05CD6B19-0390-9DF1-C895-643E25F3AAFB}"/>
              </a:ext>
            </a:extLst>
          </p:cNvPr>
          <p:cNvSpPr>
            <a:spLocks noGrp="1"/>
          </p:cNvSpPr>
          <p:nvPr>
            <p:ph type="subTitle" idx="1"/>
          </p:nvPr>
        </p:nvSpPr>
        <p:spPr>
          <a:xfrm>
            <a:off x="319625" y="659643"/>
            <a:ext cx="3764695" cy="1450000"/>
          </a:xfrm>
        </p:spPr>
        <p:txBody>
          <a:bodyPr/>
          <a:lstStyle/>
          <a:p>
            <a:pPr algn="l"/>
            <a:r>
              <a:rPr lang="es-CO" sz="1200" b="1">
                <a:latin typeface="Calibri" panose="020F0502020204030204" pitchFamily="34" charset="0"/>
                <a:ea typeface="Calibri" panose="020F0502020204030204" pitchFamily="34" charset="0"/>
                <a:cs typeface="Calibri" panose="020F0502020204030204" pitchFamily="34" charset="0"/>
              </a:rPr>
              <a:t>Ejemplo</a:t>
            </a:r>
          </a:p>
          <a:p>
            <a:pPr marL="139700" indent="0" algn="l"/>
            <a:r>
              <a:rPr lang="es-CO" sz="1200">
                <a:latin typeface="Calibri" panose="020F0502020204030204" pitchFamily="34" charset="0"/>
                <a:ea typeface="Calibri" panose="020F0502020204030204" pitchFamily="34" charset="0"/>
                <a:cs typeface="Calibri" panose="020F0502020204030204" pitchFamily="34" charset="0"/>
              </a:rPr>
              <a:t>Un conjunto de 5 personas con edad y dos puntajes de prueba. Considerando todas las columnas como cuasi-identificadores, ninguna fila comparte sus valores con otra.</a:t>
            </a:r>
          </a:p>
        </p:txBody>
      </p:sp>
      <p:sp>
        <p:nvSpPr>
          <p:cNvPr id="4" name="Subtítulo 3">
            <a:extLst>
              <a:ext uri="{FF2B5EF4-FFF2-40B4-BE49-F238E27FC236}">
                <a16:creationId xmlns:a16="http://schemas.microsoft.com/office/drawing/2014/main" id="{515A07E8-4C68-E7BD-981E-F4A80B60B46D}"/>
              </a:ext>
            </a:extLst>
          </p:cNvPr>
          <p:cNvSpPr>
            <a:spLocks noGrp="1"/>
          </p:cNvSpPr>
          <p:nvPr>
            <p:ph type="subTitle" idx="2"/>
          </p:nvPr>
        </p:nvSpPr>
        <p:spPr>
          <a:xfrm>
            <a:off x="319625" y="1745849"/>
            <a:ext cx="3983700" cy="1450000"/>
          </a:xfrm>
        </p:spPr>
        <p:txBody>
          <a:bodyPr/>
          <a:lstStyle/>
          <a:p>
            <a:pPr algn="l"/>
            <a:r>
              <a:rPr lang="es-CO" sz="1200" b="1">
                <a:latin typeface="Calibri" panose="020F0502020204030204" pitchFamily="34" charset="0"/>
                <a:ea typeface="Calibri" panose="020F0502020204030204" pitchFamily="34" charset="0"/>
                <a:cs typeface="Calibri" panose="020F0502020204030204" pitchFamily="34" charset="0"/>
              </a:rPr>
              <a:t>Cómo se revisa</a:t>
            </a:r>
          </a:p>
          <a:p>
            <a:pPr marL="139700" indent="0" algn="l"/>
            <a:r>
              <a:rPr lang="es-CO" sz="1200">
                <a:latin typeface="Calibri" panose="020F0502020204030204" pitchFamily="34" charset="0"/>
                <a:ea typeface="Calibri" panose="020F0502020204030204" pitchFamily="34" charset="0"/>
                <a:cs typeface="Calibri" panose="020F0502020204030204" pitchFamily="34" charset="0"/>
              </a:rPr>
              <a:t>Para cada fila, se cuenta cuántas filas del conjunto comparten sus mismos valores de cuasi-identificadores. </a:t>
            </a:r>
          </a:p>
        </p:txBody>
      </p:sp>
      <p:sp>
        <p:nvSpPr>
          <p:cNvPr id="11" name="CuadroTexto 10">
            <a:extLst>
              <a:ext uri="{FF2B5EF4-FFF2-40B4-BE49-F238E27FC236}">
                <a16:creationId xmlns:a16="http://schemas.microsoft.com/office/drawing/2014/main" id="{F436EDA8-BA48-8A78-1BE0-7239E43D47BB}"/>
              </a:ext>
            </a:extLst>
          </p:cNvPr>
          <p:cNvSpPr txBox="1"/>
          <p:nvPr/>
        </p:nvSpPr>
        <p:spPr>
          <a:xfrm>
            <a:off x="4021910" y="542058"/>
            <a:ext cx="7010815" cy="3144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317500">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1pPr>
            <a:lvl2pPr marL="914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2pPr>
            <a:lvl3pPr marL="1371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3pPr>
            <a:lvl4pPr marL="1828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4pPr>
            <a:lvl5pPr marL="22860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5pPr>
            <a:lvl6pPr marL="27432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6pPr>
            <a:lvl7pPr marL="3200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7pPr>
            <a:lvl8pPr marL="3657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8pPr>
            <a:lvl9pPr marL="4114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9pPr>
          </a:lstStyle>
          <a:p>
            <a:r>
              <a:rPr lang="es-CO" sz="1100">
                <a:latin typeface="Calibri" panose="020F0502020204030204" pitchFamily="34" charset="0"/>
                <a:ea typeface="Calibri" panose="020F0502020204030204" pitchFamily="34" charset="0"/>
                <a:cs typeface="Calibri" panose="020F0502020204030204" pitchFamily="34" charset="0"/>
              </a:rPr>
              <a:t>Este conjunto es k-anónimo para k = 1, pero no para k = 2</a:t>
            </a:r>
            <a:r>
              <a:rPr lang="es-CO" sz="1100"/>
              <a:t>.</a:t>
            </a:r>
          </a:p>
        </p:txBody>
      </p:sp>
      <p:graphicFrame>
        <p:nvGraphicFramePr>
          <p:cNvPr id="12" name="Table 11"/>
          <p:cNvGraphicFramePr>
            <a:graphicFrameLocks noGrp="1"/>
          </p:cNvGraphicFramePr>
          <p:nvPr>
            <p:extLst>
              <p:ext uri="{D42A27DB-BD31-4B8C-83A1-F6EECF244321}">
                <p14:modId xmlns:p14="http://schemas.microsoft.com/office/powerpoint/2010/main" val="376339703"/>
              </p:ext>
            </p:extLst>
          </p:nvPr>
        </p:nvGraphicFramePr>
        <p:xfrm>
          <a:off x="4503821" y="857475"/>
          <a:ext cx="3612707" cy="1511335"/>
        </p:xfrm>
        <a:graphic>
          <a:graphicData uri="http://schemas.openxmlformats.org/drawingml/2006/table">
            <a:tbl>
              <a:tblPr firstRow="1" bandRow="1">
                <a:tableStyleId>{5C22544A-7EE6-4342-B048-85BDC9FD1C3A}</a:tableStyleId>
              </a:tblPr>
              <a:tblGrid>
                <a:gridCol w="1171226">
                  <a:extLst>
                    <a:ext uri="{9D8B030D-6E8A-4147-A177-3AD203B41FA5}">
                      <a16:colId xmlns:a16="http://schemas.microsoft.com/office/drawing/2014/main" val="20000"/>
                    </a:ext>
                  </a:extLst>
                </a:gridCol>
                <a:gridCol w="1216117">
                  <a:extLst>
                    <a:ext uri="{9D8B030D-6E8A-4147-A177-3AD203B41FA5}">
                      <a16:colId xmlns:a16="http://schemas.microsoft.com/office/drawing/2014/main" val="20001"/>
                    </a:ext>
                  </a:extLst>
                </a:gridCol>
                <a:gridCol w="1225364">
                  <a:extLst>
                    <a:ext uri="{9D8B030D-6E8A-4147-A177-3AD203B41FA5}">
                      <a16:colId xmlns:a16="http://schemas.microsoft.com/office/drawing/2014/main" val="20002"/>
                    </a:ext>
                  </a:extLst>
                </a:gridCol>
              </a:tblGrid>
              <a:tr h="251889">
                <a:tc>
                  <a:txBody>
                    <a:bodyPr/>
                    <a:lstStyle/>
                    <a:p>
                      <a:pPr algn="ctr"/>
                      <a:r>
                        <a:rPr sz="1200" b="1">
                          <a:solidFill>
                            <a:srgbClr val="FFFFFF"/>
                          </a:solidFill>
                          <a:latin typeface="Commissioner"/>
                        </a:rPr>
                        <a:t>age</a:t>
                      </a:r>
                    </a:p>
                  </a:txBody>
                  <a:tcPr marL="45000" marR="45000" marT="20000" marB="20000">
                    <a:solidFill>
                      <a:srgbClr val="404040"/>
                    </a:solidFill>
                  </a:tcPr>
                </a:tc>
                <a:tc>
                  <a:txBody>
                    <a:bodyPr/>
                    <a:lstStyle/>
                    <a:p>
                      <a:pPr algn="ctr"/>
                      <a:r>
                        <a:rPr sz="1200" b="1">
                          <a:solidFill>
                            <a:srgbClr val="FFFFFF"/>
                          </a:solidFill>
                          <a:latin typeface="Commissioner"/>
                        </a:rPr>
                        <a:t>Score</a:t>
                      </a:r>
                      <a:r>
                        <a:rPr lang="es-CO" sz="1200" b="1">
                          <a:solidFill>
                            <a:srgbClr val="FFFFFF"/>
                          </a:solidFill>
                          <a:latin typeface="Commissioner"/>
                        </a:rPr>
                        <a:t> 1</a:t>
                      </a:r>
                      <a:endParaRPr sz="1200" b="1">
                        <a:solidFill>
                          <a:srgbClr val="FFFFFF"/>
                        </a:solidFill>
                        <a:latin typeface="Commissioner"/>
                      </a:endParaRPr>
                    </a:p>
                  </a:txBody>
                  <a:tcPr marL="45000" marR="45000" marT="20000" marB="20000">
                    <a:solidFill>
                      <a:srgbClr val="404040"/>
                    </a:solidFill>
                  </a:tcPr>
                </a:tc>
                <a:tc>
                  <a:txBody>
                    <a:bodyPr/>
                    <a:lstStyle/>
                    <a:p>
                      <a:pPr algn="ctr"/>
                      <a:r>
                        <a:rPr sz="1200" b="1">
                          <a:solidFill>
                            <a:srgbClr val="FFFFFF"/>
                          </a:solidFill>
                          <a:latin typeface="Commissioner"/>
                        </a:rPr>
                        <a:t>Score</a:t>
                      </a:r>
                      <a:r>
                        <a:rPr lang="es-CO" sz="1200" b="1">
                          <a:solidFill>
                            <a:srgbClr val="FFFFFF"/>
                          </a:solidFill>
                          <a:latin typeface="Commissioner"/>
                        </a:rPr>
                        <a:t> 2</a:t>
                      </a:r>
                      <a:endParaRPr sz="1200" b="1">
                        <a:solidFill>
                          <a:srgbClr val="FFFFFF"/>
                        </a:solidFill>
                        <a:latin typeface="Commissioner"/>
                      </a:endParaRPr>
                    </a:p>
                  </a:txBody>
                  <a:tcPr marL="45000" marR="45000" marT="20000" marB="20000">
                    <a:solidFill>
                      <a:srgbClr val="404040"/>
                    </a:solidFill>
                  </a:tcPr>
                </a:tc>
                <a:extLst>
                  <a:ext uri="{0D108BD9-81ED-4DB2-BD59-A6C34878D82A}">
                    <a16:rowId xmlns:a16="http://schemas.microsoft.com/office/drawing/2014/main" val="10000"/>
                  </a:ext>
                </a:extLst>
              </a:tr>
              <a:tr h="251889">
                <a:tc>
                  <a:txBody>
                    <a:bodyPr/>
                    <a:lstStyle/>
                    <a:p>
                      <a:pPr algn="ctr"/>
                      <a:r>
                        <a:rPr sz="1200">
                          <a:solidFill>
                            <a:srgbClr val="1B1F3B"/>
                          </a:solidFill>
                          <a:latin typeface="Commissioner"/>
                        </a:rPr>
                        <a:t>42</a:t>
                      </a:r>
                    </a:p>
                  </a:txBody>
                  <a:tcPr marL="45000" marR="45000" marT="20000" marB="20000">
                    <a:solidFill>
                      <a:srgbClr val="FFFFFF"/>
                    </a:solidFill>
                  </a:tcPr>
                </a:tc>
                <a:tc>
                  <a:txBody>
                    <a:bodyPr/>
                    <a:lstStyle/>
                    <a:p>
                      <a:pPr algn="ctr"/>
                      <a:r>
                        <a:rPr sz="1200">
                          <a:solidFill>
                            <a:srgbClr val="1B1F3B"/>
                          </a:solidFill>
                          <a:latin typeface="Commissioner"/>
                        </a:rPr>
                        <a:t>4</a:t>
                      </a:r>
                    </a:p>
                  </a:txBody>
                  <a:tcPr marL="45000" marR="45000" marT="20000" marB="20000">
                    <a:solidFill>
                      <a:srgbClr val="FFFFFF"/>
                    </a:solidFill>
                  </a:tcPr>
                </a:tc>
                <a:tc>
                  <a:txBody>
                    <a:bodyPr/>
                    <a:lstStyle/>
                    <a:p>
                      <a:pPr algn="ctr"/>
                      <a:r>
                        <a:rPr sz="1200">
                          <a:solidFill>
                            <a:srgbClr val="1B1F3B"/>
                          </a:solidFill>
                          <a:latin typeface="Commissioner"/>
                        </a:rPr>
                        <a:t>25</a:t>
                      </a:r>
                    </a:p>
                  </a:txBody>
                  <a:tcPr marL="45000" marR="45000" marT="20000" marB="20000">
                    <a:solidFill>
                      <a:srgbClr val="FFFFFF"/>
                    </a:solidFill>
                  </a:tcPr>
                </a:tc>
                <a:extLst>
                  <a:ext uri="{0D108BD9-81ED-4DB2-BD59-A6C34878D82A}">
                    <a16:rowId xmlns:a16="http://schemas.microsoft.com/office/drawing/2014/main" val="10001"/>
                  </a:ext>
                </a:extLst>
              </a:tr>
              <a:tr h="251889">
                <a:tc>
                  <a:txBody>
                    <a:bodyPr/>
                    <a:lstStyle/>
                    <a:p>
                      <a:pPr algn="ctr"/>
                      <a:r>
                        <a:rPr sz="1200">
                          <a:solidFill>
                            <a:srgbClr val="1B1F3B"/>
                          </a:solidFill>
                          <a:latin typeface="Commissioner"/>
                        </a:rPr>
                        <a:t>52</a:t>
                      </a:r>
                    </a:p>
                  </a:txBody>
                  <a:tcPr marL="45000" marR="45000" marT="20000" marB="20000">
                    <a:solidFill>
                      <a:srgbClr val="FFFFFF"/>
                    </a:solidFill>
                  </a:tcPr>
                </a:tc>
                <a:tc>
                  <a:txBody>
                    <a:bodyPr/>
                    <a:lstStyle/>
                    <a:p>
                      <a:pPr algn="ctr"/>
                      <a:r>
                        <a:rPr sz="1200">
                          <a:solidFill>
                            <a:srgbClr val="1B1F3B"/>
                          </a:solidFill>
                          <a:latin typeface="Commissioner"/>
                        </a:rPr>
                        <a:t>24</a:t>
                      </a:r>
                    </a:p>
                  </a:txBody>
                  <a:tcPr marL="45000" marR="45000" marT="20000" marB="20000">
                    <a:solidFill>
                      <a:srgbClr val="FFFFFF"/>
                    </a:solidFill>
                  </a:tcPr>
                </a:tc>
                <a:tc>
                  <a:txBody>
                    <a:bodyPr/>
                    <a:lstStyle/>
                    <a:p>
                      <a:pPr algn="ctr"/>
                      <a:r>
                        <a:rPr sz="1200">
                          <a:solidFill>
                            <a:srgbClr val="1B1F3B"/>
                          </a:solidFill>
                          <a:latin typeface="Commissioner"/>
                        </a:rPr>
                        <a:t>94</a:t>
                      </a:r>
                    </a:p>
                  </a:txBody>
                  <a:tcPr marL="45000" marR="45000" marT="20000" marB="20000">
                    <a:solidFill>
                      <a:srgbClr val="FFFFFF"/>
                    </a:solidFill>
                  </a:tcPr>
                </a:tc>
                <a:extLst>
                  <a:ext uri="{0D108BD9-81ED-4DB2-BD59-A6C34878D82A}">
                    <a16:rowId xmlns:a16="http://schemas.microsoft.com/office/drawing/2014/main" val="10002"/>
                  </a:ext>
                </a:extLst>
              </a:tr>
              <a:tr h="251889">
                <a:tc>
                  <a:txBody>
                    <a:bodyPr/>
                    <a:lstStyle/>
                    <a:p>
                      <a:pPr algn="ctr"/>
                      <a:r>
                        <a:rPr sz="1200">
                          <a:solidFill>
                            <a:srgbClr val="1B1F3B"/>
                          </a:solidFill>
                          <a:latin typeface="Commissioner"/>
                        </a:rPr>
                        <a:t>36</a:t>
                      </a:r>
                    </a:p>
                  </a:txBody>
                  <a:tcPr marL="45000" marR="45000" marT="20000" marB="20000">
                    <a:solidFill>
                      <a:srgbClr val="FFFFFF"/>
                    </a:solidFill>
                  </a:tcPr>
                </a:tc>
                <a:tc>
                  <a:txBody>
                    <a:bodyPr/>
                    <a:lstStyle/>
                    <a:p>
                      <a:pPr algn="ctr"/>
                      <a:r>
                        <a:rPr sz="1200">
                          <a:solidFill>
                            <a:srgbClr val="1B1F3B"/>
                          </a:solidFill>
                          <a:latin typeface="Commissioner"/>
                        </a:rPr>
                        <a:t>31</a:t>
                      </a:r>
                    </a:p>
                  </a:txBody>
                  <a:tcPr marL="45000" marR="45000" marT="20000" marB="20000">
                    <a:solidFill>
                      <a:srgbClr val="FFFFFF"/>
                    </a:solidFill>
                  </a:tcPr>
                </a:tc>
                <a:tc>
                  <a:txBody>
                    <a:bodyPr/>
                    <a:lstStyle/>
                    <a:p>
                      <a:pPr algn="ctr"/>
                      <a:r>
                        <a:rPr sz="1200">
                          <a:solidFill>
                            <a:srgbClr val="1B1F3B"/>
                          </a:solidFill>
                          <a:latin typeface="Commissioner"/>
                        </a:rPr>
                        <a:t>57</a:t>
                      </a:r>
                    </a:p>
                  </a:txBody>
                  <a:tcPr marL="45000" marR="45000" marT="20000" marB="20000">
                    <a:solidFill>
                      <a:srgbClr val="FFFFFF"/>
                    </a:solidFill>
                  </a:tcPr>
                </a:tc>
                <a:extLst>
                  <a:ext uri="{0D108BD9-81ED-4DB2-BD59-A6C34878D82A}">
                    <a16:rowId xmlns:a16="http://schemas.microsoft.com/office/drawing/2014/main" val="10003"/>
                  </a:ext>
                </a:extLst>
              </a:tr>
              <a:tr h="251889">
                <a:tc>
                  <a:txBody>
                    <a:bodyPr/>
                    <a:lstStyle/>
                    <a:p>
                      <a:pPr algn="ctr"/>
                      <a:r>
                        <a:rPr sz="1200">
                          <a:solidFill>
                            <a:srgbClr val="1B1F3B"/>
                          </a:solidFill>
                          <a:latin typeface="Commissioner"/>
                        </a:rPr>
                        <a:t>24</a:t>
                      </a:r>
                    </a:p>
                  </a:txBody>
                  <a:tcPr marL="45000" marR="45000" marT="20000" marB="20000">
                    <a:solidFill>
                      <a:srgbClr val="FFFFFF"/>
                    </a:solidFill>
                  </a:tcPr>
                </a:tc>
                <a:tc>
                  <a:txBody>
                    <a:bodyPr/>
                    <a:lstStyle/>
                    <a:p>
                      <a:pPr algn="ctr"/>
                      <a:r>
                        <a:rPr sz="1200">
                          <a:solidFill>
                            <a:srgbClr val="1B1F3B"/>
                          </a:solidFill>
                          <a:latin typeface="Commissioner"/>
                        </a:rPr>
                        <a:t>2</a:t>
                      </a:r>
                    </a:p>
                  </a:txBody>
                  <a:tcPr marL="45000" marR="45000" marT="20000" marB="20000">
                    <a:solidFill>
                      <a:srgbClr val="FFFFFF"/>
                    </a:solidFill>
                  </a:tcPr>
                </a:tc>
                <a:tc>
                  <a:txBody>
                    <a:bodyPr/>
                    <a:lstStyle/>
                    <a:p>
                      <a:pPr algn="ctr"/>
                      <a:r>
                        <a:rPr sz="1200">
                          <a:solidFill>
                            <a:srgbClr val="1B1F3B"/>
                          </a:solidFill>
                          <a:latin typeface="Commissioner"/>
                        </a:rPr>
                        <a:t>62</a:t>
                      </a:r>
                    </a:p>
                  </a:txBody>
                  <a:tcPr marL="45000" marR="45000" marT="20000" marB="20000">
                    <a:solidFill>
                      <a:srgbClr val="FFFFFF"/>
                    </a:solidFill>
                  </a:tcPr>
                </a:tc>
                <a:extLst>
                  <a:ext uri="{0D108BD9-81ED-4DB2-BD59-A6C34878D82A}">
                    <a16:rowId xmlns:a16="http://schemas.microsoft.com/office/drawing/2014/main" val="10004"/>
                  </a:ext>
                </a:extLst>
              </a:tr>
              <a:tr h="251890">
                <a:tc>
                  <a:txBody>
                    <a:bodyPr/>
                    <a:lstStyle/>
                    <a:p>
                      <a:pPr algn="ctr"/>
                      <a:r>
                        <a:rPr sz="1200">
                          <a:solidFill>
                            <a:srgbClr val="1B1F3B"/>
                          </a:solidFill>
                          <a:latin typeface="Commissioner"/>
                        </a:rPr>
                        <a:t>73</a:t>
                      </a:r>
                    </a:p>
                  </a:txBody>
                  <a:tcPr marL="45000" marR="45000" marT="20000" marB="20000">
                    <a:solidFill>
                      <a:srgbClr val="FFFFFF"/>
                    </a:solidFill>
                  </a:tcPr>
                </a:tc>
                <a:tc>
                  <a:txBody>
                    <a:bodyPr/>
                    <a:lstStyle/>
                    <a:p>
                      <a:pPr algn="ctr"/>
                      <a:r>
                        <a:rPr sz="1200">
                          <a:solidFill>
                            <a:srgbClr val="1B1F3B"/>
                          </a:solidFill>
                          <a:latin typeface="Commissioner"/>
                        </a:rPr>
                        <a:t>3</a:t>
                      </a:r>
                    </a:p>
                  </a:txBody>
                  <a:tcPr marL="45000" marR="45000" marT="20000" marB="20000">
                    <a:solidFill>
                      <a:srgbClr val="FFFFFF"/>
                    </a:solidFill>
                  </a:tcPr>
                </a:tc>
                <a:tc>
                  <a:txBody>
                    <a:bodyPr/>
                    <a:lstStyle/>
                    <a:p>
                      <a:pPr algn="ctr"/>
                      <a:r>
                        <a:rPr sz="1200">
                          <a:solidFill>
                            <a:srgbClr val="1B1F3B"/>
                          </a:solidFill>
                          <a:latin typeface="Commissioner"/>
                        </a:rPr>
                        <a:t>70</a:t>
                      </a:r>
                    </a:p>
                  </a:txBody>
                  <a:tcPr marL="45000" marR="45000" marT="20000" marB="20000">
                    <a:solidFill>
                      <a:srgbClr val="FFFFFF"/>
                    </a:solidFill>
                  </a:tcPr>
                </a:tc>
                <a:extLst>
                  <a:ext uri="{0D108BD9-81ED-4DB2-BD59-A6C34878D82A}">
                    <a16:rowId xmlns:a16="http://schemas.microsoft.com/office/drawing/2014/main" val="10005"/>
                  </a:ext>
                </a:extLst>
              </a:tr>
            </a:tbl>
          </a:graphicData>
        </a:graphic>
      </p:graphicFrame>
      <p:pic>
        <p:nvPicPr>
          <p:cNvPr id="6" name="Imagen 5">
            <a:extLst>
              <a:ext uri="{FF2B5EF4-FFF2-40B4-BE49-F238E27FC236}">
                <a16:creationId xmlns:a16="http://schemas.microsoft.com/office/drawing/2014/main" id="{32F739AC-0DB6-E44F-DB7C-7895983BB5DA}"/>
              </a:ext>
            </a:extLst>
          </p:cNvPr>
          <p:cNvPicPr>
            <a:picLocks noChangeAspect="1"/>
          </p:cNvPicPr>
          <p:nvPr/>
        </p:nvPicPr>
        <p:blipFill>
          <a:blip r:embed="rId2"/>
          <a:srcRect r="35538"/>
          <a:stretch>
            <a:fillRect/>
          </a:stretch>
        </p:blipFill>
        <p:spPr>
          <a:xfrm>
            <a:off x="1145457" y="2689325"/>
            <a:ext cx="6194759" cy="2408700"/>
          </a:xfrm>
          <a:prstGeom prst="rect">
            <a:avLst/>
          </a:prstGeom>
        </p:spPr>
      </p:pic>
    </p:spTree>
    <p:extLst>
      <p:ext uri="{BB962C8B-B14F-4D97-AF65-F5344CB8AC3E}">
        <p14:creationId xmlns:p14="http://schemas.microsoft.com/office/powerpoint/2010/main" val="3844990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0ABC3-BAE1-BCD4-EE1D-2BDFD46BE3DC}"/>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CDBA9CCA-96B0-1349-95E2-788CC095232F}"/>
              </a:ext>
            </a:extLst>
          </p:cNvPr>
          <p:cNvSpPr/>
          <p:nvPr/>
        </p:nvSpPr>
        <p:spPr>
          <a:xfrm>
            <a:off x="347699" y="1550280"/>
            <a:ext cx="8250870" cy="2042940"/>
          </a:xfrm>
          <a:prstGeom prst="rect">
            <a:avLst/>
          </a:prstGeom>
          <a:solidFill>
            <a:schemeClr val="tx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B26DAB69-0BBE-256C-6325-385234407462}"/>
              </a:ext>
            </a:extLst>
          </p:cNvPr>
          <p:cNvSpPr>
            <a:spLocks noGrp="1"/>
          </p:cNvSpPr>
          <p:nvPr>
            <p:ph type="title"/>
          </p:nvPr>
        </p:nvSpPr>
        <p:spPr>
          <a:xfrm>
            <a:off x="319625" y="181912"/>
            <a:ext cx="7717500" cy="549900"/>
          </a:xfrm>
        </p:spPr>
        <p:txBody>
          <a:bodyPr/>
          <a:lstStyle/>
          <a:p>
            <a:pPr algn="l"/>
            <a:r>
              <a:rPr lang="es-CO" sz="2400"/>
              <a:t>Generalización y sus límites</a:t>
            </a:r>
          </a:p>
        </p:txBody>
      </p:sp>
      <p:sp>
        <p:nvSpPr>
          <p:cNvPr id="3" name="Subtítulo 2">
            <a:extLst>
              <a:ext uri="{FF2B5EF4-FFF2-40B4-BE49-F238E27FC236}">
                <a16:creationId xmlns:a16="http://schemas.microsoft.com/office/drawing/2014/main" id="{DAC06EFA-C38C-1F9E-F6D7-2F8D5BB4616C}"/>
              </a:ext>
            </a:extLst>
          </p:cNvPr>
          <p:cNvSpPr>
            <a:spLocks noGrp="1"/>
          </p:cNvSpPr>
          <p:nvPr>
            <p:ph type="subTitle" idx="1"/>
          </p:nvPr>
        </p:nvSpPr>
        <p:spPr>
          <a:xfrm>
            <a:off x="429722" y="1762347"/>
            <a:ext cx="3764695" cy="1450000"/>
          </a:xfrm>
        </p:spPr>
        <p:txBody>
          <a:bodyPr/>
          <a:lstStyle/>
          <a:p>
            <a:pPr algn="l"/>
            <a:r>
              <a:rPr lang="es-CO" b="1">
                <a:latin typeface="Calibri" panose="020F0502020204030204" pitchFamily="34" charset="0"/>
                <a:ea typeface="Calibri" panose="020F0502020204030204" pitchFamily="34" charset="0"/>
                <a:cs typeface="Calibri" panose="020F0502020204030204" pitchFamily="34" charset="0"/>
              </a:rPr>
              <a:t>Generalización</a:t>
            </a:r>
          </a:p>
          <a:p>
            <a:pPr marL="139700" indent="0" algn="l"/>
            <a:r>
              <a:rPr lang="es-CO">
                <a:latin typeface="Calibri" panose="020F0502020204030204" pitchFamily="34" charset="0"/>
                <a:ea typeface="Calibri" panose="020F0502020204030204" pitchFamily="34" charset="0"/>
                <a:cs typeface="Calibri" panose="020F0502020204030204" pitchFamily="34" charset="0"/>
              </a:rPr>
              <a:t>Para lograr k-anonimidad se vuelven los valores menos específicos: redondear la edad a la década más cercana, o poner en ceros los últimos dígitos de un código postal.</a:t>
            </a:r>
          </a:p>
        </p:txBody>
      </p:sp>
      <p:sp>
        <p:nvSpPr>
          <p:cNvPr id="4" name="Subtítulo 3">
            <a:extLst>
              <a:ext uri="{FF2B5EF4-FFF2-40B4-BE49-F238E27FC236}">
                <a16:creationId xmlns:a16="http://schemas.microsoft.com/office/drawing/2014/main" id="{EADB900D-2B57-A626-3BB3-72FB7B27973A}"/>
              </a:ext>
            </a:extLst>
          </p:cNvPr>
          <p:cNvSpPr>
            <a:spLocks noGrp="1"/>
          </p:cNvSpPr>
          <p:nvPr>
            <p:ph type="subTitle" idx="2"/>
          </p:nvPr>
        </p:nvSpPr>
        <p:spPr>
          <a:xfrm>
            <a:off x="4375484" y="1694168"/>
            <a:ext cx="3983700" cy="1450000"/>
          </a:xfrm>
        </p:spPr>
        <p:txBody>
          <a:bodyPr/>
          <a:lstStyle/>
          <a:p>
            <a:pPr algn="l"/>
            <a:r>
              <a:rPr lang="es-CO" b="1" err="1">
                <a:latin typeface="Calibri" panose="020F0502020204030204" pitchFamily="34" charset="0"/>
                <a:ea typeface="Calibri" panose="020F0502020204030204" pitchFamily="34" charset="0"/>
                <a:cs typeface="Calibri" panose="020F0502020204030204" pitchFamily="34" charset="0"/>
              </a:rPr>
              <a:t>Outliers</a:t>
            </a:r>
            <a:r>
              <a:rPr lang="es-CO" b="1">
                <a:latin typeface="Calibri" panose="020F0502020204030204" pitchFamily="34" charset="0"/>
                <a:ea typeface="Calibri" panose="020F0502020204030204" pitchFamily="34" charset="0"/>
                <a:cs typeface="Calibri" panose="020F0502020204030204" pitchFamily="34" charset="0"/>
              </a:rPr>
              <a:t> y NP-dificultad</a:t>
            </a:r>
          </a:p>
          <a:p>
            <a:pPr marL="139700" indent="0" algn="l"/>
            <a:r>
              <a:rPr lang="es-CO">
                <a:latin typeface="Calibri" panose="020F0502020204030204" pitchFamily="34" charset="0"/>
                <a:ea typeface="Calibri" panose="020F0502020204030204" pitchFamily="34" charset="0"/>
                <a:cs typeface="Calibri" panose="020F0502020204030204" pitchFamily="34" charset="0"/>
              </a:rPr>
              <a:t>Los valores atípicos no encajan en ningún grupo, ni siquiera con más datos. Hallar la generalización óptima es NP-difícil (Meyerson &amp; Williams, 2004).</a:t>
            </a:r>
          </a:p>
          <a:p>
            <a:pPr marL="139700" indent="0" algn="l"/>
            <a:endParaRPr lang="es-CO">
              <a:latin typeface="Calibri" panose="020F0502020204030204" pitchFamily="34" charset="0"/>
              <a:ea typeface="Calibri" panose="020F0502020204030204" pitchFamily="34" charset="0"/>
              <a:cs typeface="Calibri" panose="020F0502020204030204" pitchFamily="34" charset="0"/>
            </a:endParaRPr>
          </a:p>
          <a:p>
            <a:pPr marL="139700" indent="0" algn="l"/>
            <a:r>
              <a:rPr lang="es-CO" sz="1200"/>
              <a:t>NP- difícil (No se conoce ningún algoritmo eficiente que lo resuelva de forma óptima)</a:t>
            </a:r>
            <a:endParaRPr lang="es-CO" sz="1200">
              <a:latin typeface="Calibri" panose="020F0502020204030204" pitchFamily="34" charset="0"/>
              <a:ea typeface="Calibri" panose="020F0502020204030204" pitchFamily="34" charset="0"/>
              <a:cs typeface="Calibri" panose="020F0502020204030204" pitchFamily="34" charset="0"/>
            </a:endParaRPr>
          </a:p>
        </p:txBody>
      </p:sp>
      <p:sp>
        <p:nvSpPr>
          <p:cNvPr id="11" name="CuadroTexto 10">
            <a:extLst>
              <a:ext uri="{FF2B5EF4-FFF2-40B4-BE49-F238E27FC236}">
                <a16:creationId xmlns:a16="http://schemas.microsoft.com/office/drawing/2014/main" id="{9CFE4997-4FA6-C7E2-C8E2-AB89909DE5C6}"/>
              </a:ext>
            </a:extLst>
          </p:cNvPr>
          <p:cNvSpPr txBox="1"/>
          <p:nvPr/>
        </p:nvSpPr>
        <p:spPr>
          <a:xfrm>
            <a:off x="0" y="4528667"/>
            <a:ext cx="8718884" cy="3144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indent="-317500">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1pPr>
            <a:lvl2pPr marL="914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2pPr>
            <a:lvl3pPr marL="1371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3pPr>
            <a:lvl4pPr marL="1828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4pPr>
            <a:lvl5pPr marL="22860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5pPr>
            <a:lvl6pPr marL="27432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6pPr>
            <a:lvl7pPr marL="32004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7pPr>
            <a:lvl8pPr marL="36576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8pPr>
            <a:lvl9pPr marL="4114800" indent="-317500" algn="ctr">
              <a:lnSpc>
                <a:spcPct val="115000"/>
              </a:lnSpc>
              <a:buClr>
                <a:schemeClr val="dk1"/>
              </a:buClr>
              <a:buSzPts val="1400"/>
              <a:buFont typeface="Commissioner"/>
              <a:buNone/>
              <a:defRPr>
                <a:solidFill>
                  <a:schemeClr val="dk1"/>
                </a:solidFill>
                <a:latin typeface="Commissioner"/>
                <a:ea typeface="Commissioner"/>
                <a:cs typeface="Commissioner"/>
                <a:sym typeface="Commissioner"/>
              </a:defRPr>
            </a:lvl9pPr>
          </a:lstStyle>
          <a:p>
            <a:r>
              <a:rPr lang="es-CO" sz="1100"/>
              <a:t>Recortar (</a:t>
            </a:r>
            <a:r>
              <a:rPr lang="es-CO" sz="1100" err="1"/>
              <a:t>clipping</a:t>
            </a:r>
            <a:r>
              <a:rPr lang="es-CO" sz="1100"/>
              <a:t>) (</a:t>
            </a:r>
            <a:r>
              <a:rPr lang="es-CO" sz="1100" b="1"/>
              <a:t>acotar el valor a los límites de un rango permitido) </a:t>
            </a:r>
            <a:r>
              <a:rPr lang="es-CO" sz="1100"/>
              <a:t> los valores atípicos a un rango razonable puede lograr k-anonimidad donde la generalización sola no basta.</a:t>
            </a:r>
          </a:p>
        </p:txBody>
      </p:sp>
    </p:spTree>
    <p:extLst>
      <p:ext uri="{BB962C8B-B14F-4D97-AF65-F5344CB8AC3E}">
        <p14:creationId xmlns:p14="http://schemas.microsoft.com/office/powerpoint/2010/main" val="228953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A6BB6557-93E3-435C-14C2-708153AC5D03}"/>
              </a:ext>
            </a:extLst>
          </p:cNvPr>
          <p:cNvSpPr>
            <a:spLocks noGrp="1"/>
          </p:cNvSpPr>
          <p:nvPr>
            <p:ph type="pic" idx="2"/>
          </p:nvPr>
        </p:nvSpPr>
        <p:spPr/>
        <p:txBody>
          <a:bodyPr/>
          <a:lstStyle/>
          <a:p>
            <a:endParaRPr lang="es-CO">
              <a:highlight>
                <a:srgbClr val="FFFF00"/>
              </a:highlight>
            </a:endParaRPr>
          </a:p>
        </p:txBody>
      </p:sp>
      <p:pic>
        <p:nvPicPr>
          <p:cNvPr id="11" name="Imagen 10">
            <a:extLst>
              <a:ext uri="{FF2B5EF4-FFF2-40B4-BE49-F238E27FC236}">
                <a16:creationId xmlns:a16="http://schemas.microsoft.com/office/drawing/2014/main" id="{FD301BD2-886C-FCC3-0FF5-3B1B055570F9}"/>
              </a:ext>
            </a:extLst>
          </p:cNvPr>
          <p:cNvPicPr>
            <a:picLocks noChangeAspect="1"/>
          </p:cNvPicPr>
          <p:nvPr/>
        </p:nvPicPr>
        <p:blipFill>
          <a:blip r:embed="rId2"/>
          <a:stretch>
            <a:fillRect/>
          </a:stretch>
        </p:blipFill>
        <p:spPr>
          <a:xfrm>
            <a:off x="230036" y="0"/>
            <a:ext cx="8563153" cy="5143500"/>
          </a:xfrm>
          <a:prstGeom prst="rect">
            <a:avLst/>
          </a:prstGeom>
        </p:spPr>
      </p:pic>
      <p:pic>
        <p:nvPicPr>
          <p:cNvPr id="13" name="Imagen 12">
            <a:extLst>
              <a:ext uri="{FF2B5EF4-FFF2-40B4-BE49-F238E27FC236}">
                <a16:creationId xmlns:a16="http://schemas.microsoft.com/office/drawing/2014/main" id="{66BAB6AD-A35A-2177-E4F3-64BE1CDB8C01}"/>
              </a:ext>
            </a:extLst>
          </p:cNvPr>
          <p:cNvPicPr>
            <a:picLocks noChangeAspect="1"/>
          </p:cNvPicPr>
          <p:nvPr/>
        </p:nvPicPr>
        <p:blipFill>
          <a:blip r:embed="rId3"/>
          <a:stretch>
            <a:fillRect/>
          </a:stretch>
        </p:blipFill>
        <p:spPr>
          <a:xfrm>
            <a:off x="4511613" y="3406878"/>
            <a:ext cx="2243686" cy="1284037"/>
          </a:xfrm>
          <a:prstGeom prst="rect">
            <a:avLst/>
          </a:prstGeom>
        </p:spPr>
      </p:pic>
      <p:cxnSp>
        <p:nvCxnSpPr>
          <p:cNvPr id="15" name="Conector recto de flecha 14">
            <a:extLst>
              <a:ext uri="{FF2B5EF4-FFF2-40B4-BE49-F238E27FC236}">
                <a16:creationId xmlns:a16="http://schemas.microsoft.com/office/drawing/2014/main" id="{4B6EAFAD-EE96-611E-9EBB-EDDC36E1C0AE}"/>
              </a:ext>
            </a:extLst>
          </p:cNvPr>
          <p:cNvCxnSpPr>
            <a:cxnSpLocks/>
          </p:cNvCxnSpPr>
          <p:nvPr/>
        </p:nvCxnSpPr>
        <p:spPr>
          <a:xfrm flipH="1">
            <a:off x="3362632" y="4048896"/>
            <a:ext cx="8996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0D46E523-5B59-F8E7-F0FA-15CF0C1A6415}"/>
              </a:ext>
            </a:extLst>
          </p:cNvPr>
          <p:cNvSpPr txBox="1"/>
          <p:nvPr/>
        </p:nvSpPr>
        <p:spPr>
          <a:xfrm>
            <a:off x="5569974" y="4604514"/>
            <a:ext cx="801329" cy="261610"/>
          </a:xfrm>
          <a:prstGeom prst="rect">
            <a:avLst/>
          </a:prstGeom>
          <a:noFill/>
        </p:spPr>
        <p:txBody>
          <a:bodyPr wrap="square" rtlCol="0">
            <a:spAutoFit/>
          </a:bodyPr>
          <a:lstStyle/>
          <a:p>
            <a:r>
              <a:rPr lang="es-CO" sz="1100"/>
              <a:t>(Antes)</a:t>
            </a:r>
          </a:p>
        </p:txBody>
      </p:sp>
    </p:spTree>
    <p:extLst>
      <p:ext uri="{BB962C8B-B14F-4D97-AF65-F5344CB8AC3E}">
        <p14:creationId xmlns:p14="http://schemas.microsoft.com/office/powerpoint/2010/main" val="2558334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AD4B10E-1DCC-CAE2-CC05-F75A2ECB1E04}"/>
              </a:ext>
            </a:extLst>
          </p:cNvPr>
          <p:cNvPicPr>
            <a:picLocks noChangeAspect="1"/>
          </p:cNvPicPr>
          <p:nvPr/>
        </p:nvPicPr>
        <p:blipFill>
          <a:blip r:embed="rId2"/>
          <a:stretch>
            <a:fillRect/>
          </a:stretch>
        </p:blipFill>
        <p:spPr>
          <a:xfrm>
            <a:off x="27187" y="483983"/>
            <a:ext cx="9116813" cy="3965113"/>
          </a:xfrm>
          <a:prstGeom prst="rect">
            <a:avLst/>
          </a:prstGeom>
        </p:spPr>
      </p:pic>
    </p:spTree>
    <p:extLst>
      <p:ext uri="{BB962C8B-B14F-4D97-AF65-F5344CB8AC3E}">
        <p14:creationId xmlns:p14="http://schemas.microsoft.com/office/powerpoint/2010/main" val="331493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C0367FA-01A2-7755-4275-6C7934E65384}"/>
              </a:ext>
            </a:extLst>
          </p:cNvPr>
          <p:cNvPicPr>
            <a:picLocks noChangeAspect="1"/>
          </p:cNvPicPr>
          <p:nvPr/>
        </p:nvPicPr>
        <p:blipFill>
          <a:blip r:embed="rId2"/>
          <a:stretch>
            <a:fillRect/>
          </a:stretch>
        </p:blipFill>
        <p:spPr>
          <a:xfrm>
            <a:off x="0" y="589936"/>
            <a:ext cx="9144000" cy="3665728"/>
          </a:xfrm>
          <a:prstGeom prst="rect">
            <a:avLst/>
          </a:prstGeom>
        </p:spPr>
      </p:pic>
    </p:spTree>
    <p:extLst>
      <p:ext uri="{BB962C8B-B14F-4D97-AF65-F5344CB8AC3E}">
        <p14:creationId xmlns:p14="http://schemas.microsoft.com/office/powerpoint/2010/main" val="1623380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5D2DD5C-B991-FD8C-A7D1-410F86668C31}"/>
              </a:ext>
            </a:extLst>
          </p:cNvPr>
          <p:cNvPicPr>
            <a:picLocks noChangeAspect="1"/>
          </p:cNvPicPr>
          <p:nvPr/>
        </p:nvPicPr>
        <p:blipFill>
          <a:blip r:embed="rId2"/>
          <a:stretch>
            <a:fillRect/>
          </a:stretch>
        </p:blipFill>
        <p:spPr>
          <a:xfrm>
            <a:off x="0" y="2088351"/>
            <a:ext cx="9144000" cy="2707105"/>
          </a:xfrm>
          <a:prstGeom prst="rect">
            <a:avLst/>
          </a:prstGeom>
        </p:spPr>
      </p:pic>
      <p:pic>
        <p:nvPicPr>
          <p:cNvPr id="5" name="Imagen 4">
            <a:extLst>
              <a:ext uri="{FF2B5EF4-FFF2-40B4-BE49-F238E27FC236}">
                <a16:creationId xmlns:a16="http://schemas.microsoft.com/office/drawing/2014/main" id="{4FB81CFD-C6F5-DD58-DEF3-7997FCC537A1}"/>
              </a:ext>
            </a:extLst>
          </p:cNvPr>
          <p:cNvPicPr>
            <a:picLocks noChangeAspect="1"/>
          </p:cNvPicPr>
          <p:nvPr/>
        </p:nvPicPr>
        <p:blipFill>
          <a:blip r:embed="rId3"/>
          <a:stretch>
            <a:fillRect/>
          </a:stretch>
        </p:blipFill>
        <p:spPr>
          <a:xfrm>
            <a:off x="209715" y="285124"/>
            <a:ext cx="2743068" cy="1689082"/>
          </a:xfrm>
          <a:prstGeom prst="rect">
            <a:avLst/>
          </a:prstGeom>
        </p:spPr>
      </p:pic>
    </p:spTree>
    <p:extLst>
      <p:ext uri="{BB962C8B-B14F-4D97-AF65-F5344CB8AC3E}">
        <p14:creationId xmlns:p14="http://schemas.microsoft.com/office/powerpoint/2010/main" val="3942571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D6D1698-7CDE-AC5C-4830-CF411BC33BC6}"/>
              </a:ext>
            </a:extLst>
          </p:cNvPr>
          <p:cNvSpPr/>
          <p:nvPr/>
        </p:nvSpPr>
        <p:spPr>
          <a:xfrm>
            <a:off x="160462" y="850912"/>
            <a:ext cx="8587168" cy="2042940"/>
          </a:xfrm>
          <a:prstGeom prst="rect">
            <a:avLst/>
          </a:prstGeom>
          <a:solidFill>
            <a:schemeClr val="tx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Título 1">
            <a:extLst>
              <a:ext uri="{FF2B5EF4-FFF2-40B4-BE49-F238E27FC236}">
                <a16:creationId xmlns:a16="http://schemas.microsoft.com/office/drawing/2014/main" id="{C8455607-81F0-AF55-1100-E96B6C910903}"/>
              </a:ext>
            </a:extLst>
          </p:cNvPr>
          <p:cNvSpPr>
            <a:spLocks noGrp="1"/>
          </p:cNvSpPr>
          <p:nvPr>
            <p:ph type="title"/>
          </p:nvPr>
        </p:nvSpPr>
        <p:spPr>
          <a:xfrm>
            <a:off x="319625" y="181912"/>
            <a:ext cx="7717500" cy="549900"/>
          </a:xfrm>
        </p:spPr>
        <p:txBody>
          <a:bodyPr/>
          <a:lstStyle/>
          <a:p>
            <a:pPr algn="l"/>
            <a:r>
              <a:rPr lang="es-CO" sz="2400"/>
              <a:t>El ataque de homogeneidad</a:t>
            </a:r>
          </a:p>
        </p:txBody>
      </p:sp>
      <p:sp>
        <p:nvSpPr>
          <p:cNvPr id="3" name="Subtítulo 2">
            <a:extLst>
              <a:ext uri="{FF2B5EF4-FFF2-40B4-BE49-F238E27FC236}">
                <a16:creationId xmlns:a16="http://schemas.microsoft.com/office/drawing/2014/main" id="{05CD6B19-0390-9DF1-C895-643E25F3AAFB}"/>
              </a:ext>
            </a:extLst>
          </p:cNvPr>
          <p:cNvSpPr>
            <a:spLocks noGrp="1"/>
          </p:cNvSpPr>
          <p:nvPr>
            <p:ph type="subTitle" idx="1"/>
          </p:nvPr>
        </p:nvSpPr>
        <p:spPr>
          <a:xfrm>
            <a:off x="319625" y="1121582"/>
            <a:ext cx="3764695" cy="1450000"/>
          </a:xfrm>
        </p:spPr>
        <p:txBody>
          <a:bodyPr/>
          <a:lstStyle/>
          <a:p>
            <a:pPr algn="l"/>
            <a:r>
              <a:rPr lang="es-CO" sz="1400" b="1"/>
              <a:t>El problema</a:t>
            </a:r>
          </a:p>
          <a:p>
            <a:pPr marL="139700" indent="0" algn="l"/>
            <a:r>
              <a:rPr lang="es-CO" sz="1400"/>
              <a:t>k-anonimidad garantiza que cada persona se confunda con al menos k−1 más... pero no garantiza que esos k−1 tengan valores distintos en el atributo sensible.</a:t>
            </a:r>
          </a:p>
        </p:txBody>
      </p:sp>
      <p:sp>
        <p:nvSpPr>
          <p:cNvPr id="4" name="Subtítulo 3">
            <a:extLst>
              <a:ext uri="{FF2B5EF4-FFF2-40B4-BE49-F238E27FC236}">
                <a16:creationId xmlns:a16="http://schemas.microsoft.com/office/drawing/2014/main" id="{515A07E8-4C68-E7BD-981E-F4A80B60B46D}"/>
              </a:ext>
            </a:extLst>
          </p:cNvPr>
          <p:cNvSpPr>
            <a:spLocks noGrp="1"/>
          </p:cNvSpPr>
          <p:nvPr>
            <p:ph type="subTitle" idx="2"/>
          </p:nvPr>
        </p:nvSpPr>
        <p:spPr>
          <a:xfrm>
            <a:off x="4454046" y="1121582"/>
            <a:ext cx="3983700" cy="1450000"/>
          </a:xfrm>
        </p:spPr>
        <p:txBody>
          <a:bodyPr/>
          <a:lstStyle/>
          <a:p>
            <a:pPr algn="l"/>
            <a:r>
              <a:rPr lang="es-CO" sz="1400" b="1"/>
              <a:t>Un ejemplo concreto</a:t>
            </a:r>
          </a:p>
          <a:p>
            <a:pPr marL="139700" indent="0" algn="l"/>
            <a:r>
              <a:rPr lang="es-CO" sz="1300"/>
              <a:t>Si un atacante sabe que Alex es un hombre de 35 años en el código postal 02138, puede vincularlo con un grupo 3-anónimo. Aunque no sepa cuál fila es la suya, si todas comparten el mismo diagnóstico, su privacidad ya está comprometida.</a:t>
            </a:r>
          </a:p>
        </p:txBody>
      </p:sp>
      <p:graphicFrame>
        <p:nvGraphicFramePr>
          <p:cNvPr id="12" name="Table 11"/>
          <p:cNvGraphicFramePr>
            <a:graphicFrameLocks noGrp="1"/>
          </p:cNvGraphicFramePr>
          <p:nvPr>
            <p:extLst>
              <p:ext uri="{D42A27DB-BD31-4B8C-83A1-F6EECF244321}">
                <p14:modId xmlns:p14="http://schemas.microsoft.com/office/powerpoint/2010/main" val="3016064065"/>
              </p:ext>
            </p:extLst>
          </p:nvPr>
        </p:nvGraphicFramePr>
        <p:xfrm>
          <a:off x="2154046" y="3355062"/>
          <a:ext cx="4600000" cy="1550000"/>
        </p:xfrm>
        <a:graphic>
          <a:graphicData uri="http://schemas.openxmlformats.org/drawingml/2006/table">
            <a:tbl>
              <a:tblPr firstRow="1" bandRow="1">
                <a:tableStyleId>{5C22544A-7EE6-4342-B048-85BDC9FD1C3A}</a:tableStyleId>
              </a:tblPr>
              <a:tblGrid>
                <a:gridCol w="1150000">
                  <a:extLst>
                    <a:ext uri="{9D8B030D-6E8A-4147-A177-3AD203B41FA5}">
                      <a16:colId xmlns:a16="http://schemas.microsoft.com/office/drawing/2014/main" val="20000"/>
                    </a:ext>
                  </a:extLst>
                </a:gridCol>
                <a:gridCol w="1150000">
                  <a:extLst>
                    <a:ext uri="{9D8B030D-6E8A-4147-A177-3AD203B41FA5}">
                      <a16:colId xmlns:a16="http://schemas.microsoft.com/office/drawing/2014/main" val="20001"/>
                    </a:ext>
                  </a:extLst>
                </a:gridCol>
                <a:gridCol w="1150000">
                  <a:extLst>
                    <a:ext uri="{9D8B030D-6E8A-4147-A177-3AD203B41FA5}">
                      <a16:colId xmlns:a16="http://schemas.microsoft.com/office/drawing/2014/main" val="20002"/>
                    </a:ext>
                  </a:extLst>
                </a:gridCol>
                <a:gridCol w="1150000">
                  <a:extLst>
                    <a:ext uri="{9D8B030D-6E8A-4147-A177-3AD203B41FA5}">
                      <a16:colId xmlns:a16="http://schemas.microsoft.com/office/drawing/2014/main" val="20003"/>
                    </a:ext>
                  </a:extLst>
                </a:gridCol>
              </a:tblGrid>
              <a:tr h="387500">
                <a:tc>
                  <a:txBody>
                    <a:bodyPr/>
                    <a:lstStyle/>
                    <a:p>
                      <a:pPr algn="ctr"/>
                      <a:r>
                        <a:rPr sz="1200" b="1">
                          <a:solidFill>
                            <a:srgbClr val="FFFFFF"/>
                          </a:solidFill>
                          <a:latin typeface="Commissioner"/>
                        </a:rPr>
                        <a:t>Código postal</a:t>
                      </a:r>
                    </a:p>
                  </a:txBody>
                  <a:tcPr marL="45000" marR="45000" marT="20000" marB="20000">
                    <a:solidFill>
                      <a:srgbClr val="404040"/>
                    </a:solidFill>
                  </a:tcPr>
                </a:tc>
                <a:tc>
                  <a:txBody>
                    <a:bodyPr/>
                    <a:lstStyle/>
                    <a:p>
                      <a:pPr algn="ctr"/>
                      <a:r>
                        <a:rPr sz="1200" b="1">
                          <a:solidFill>
                            <a:srgbClr val="FFFFFF"/>
                          </a:solidFill>
                          <a:latin typeface="Commissioner"/>
                        </a:rPr>
                        <a:t>Edad</a:t>
                      </a:r>
                    </a:p>
                  </a:txBody>
                  <a:tcPr marL="45000" marR="45000" marT="20000" marB="20000">
                    <a:solidFill>
                      <a:srgbClr val="404040"/>
                    </a:solidFill>
                  </a:tcPr>
                </a:tc>
                <a:tc>
                  <a:txBody>
                    <a:bodyPr/>
                    <a:lstStyle/>
                    <a:p>
                      <a:pPr algn="ctr"/>
                      <a:r>
                        <a:rPr sz="1200" b="1">
                          <a:solidFill>
                            <a:srgbClr val="FFFFFF"/>
                          </a:solidFill>
                          <a:latin typeface="Commissioner"/>
                        </a:rPr>
                        <a:t>Género</a:t>
                      </a:r>
                    </a:p>
                  </a:txBody>
                  <a:tcPr marL="45000" marR="45000" marT="20000" marB="20000">
                    <a:solidFill>
                      <a:srgbClr val="404040"/>
                    </a:solidFill>
                  </a:tcPr>
                </a:tc>
                <a:tc>
                  <a:txBody>
                    <a:bodyPr/>
                    <a:lstStyle/>
                    <a:p>
                      <a:pPr algn="ctr"/>
                      <a:r>
                        <a:rPr sz="1200" b="1">
                          <a:solidFill>
                            <a:srgbClr val="FFFFFF"/>
                          </a:solidFill>
                          <a:latin typeface="Commissioner"/>
                        </a:rPr>
                        <a:t>Diagnóstico</a:t>
                      </a:r>
                    </a:p>
                  </a:txBody>
                  <a:tcPr marL="45000" marR="45000" marT="20000" marB="20000">
                    <a:solidFill>
                      <a:srgbClr val="404040"/>
                    </a:solidFill>
                  </a:tcPr>
                </a:tc>
                <a:extLst>
                  <a:ext uri="{0D108BD9-81ED-4DB2-BD59-A6C34878D82A}">
                    <a16:rowId xmlns:a16="http://schemas.microsoft.com/office/drawing/2014/main" val="10000"/>
                  </a:ext>
                </a:extLst>
              </a:tr>
              <a:tr h="387500">
                <a:tc>
                  <a:txBody>
                    <a:bodyPr/>
                    <a:lstStyle/>
                    <a:p>
                      <a:pPr algn="ctr"/>
                      <a:r>
                        <a:rPr sz="1200">
                          <a:solidFill>
                            <a:srgbClr val="1B1F3B"/>
                          </a:solidFill>
                          <a:latin typeface="Commissioner"/>
                        </a:rPr>
                        <a:t>02138</a:t>
                      </a:r>
                    </a:p>
                  </a:txBody>
                  <a:tcPr marL="45000" marR="45000" marT="20000" marB="20000">
                    <a:solidFill>
                      <a:srgbClr val="FFFFFF"/>
                    </a:solidFill>
                  </a:tcPr>
                </a:tc>
                <a:tc>
                  <a:txBody>
                    <a:bodyPr/>
                    <a:lstStyle/>
                    <a:p>
                      <a:pPr algn="ctr"/>
                      <a:r>
                        <a:rPr sz="1200">
                          <a:solidFill>
                            <a:srgbClr val="1B1F3B"/>
                          </a:solidFill>
                          <a:latin typeface="Commissioner"/>
                        </a:rPr>
                        <a:t>30–40</a:t>
                      </a:r>
                    </a:p>
                  </a:txBody>
                  <a:tcPr marL="45000" marR="45000" marT="20000" marB="20000">
                    <a:solidFill>
                      <a:srgbClr val="FFFFFF"/>
                    </a:solidFill>
                  </a:tcPr>
                </a:tc>
                <a:tc>
                  <a:txBody>
                    <a:bodyPr/>
                    <a:lstStyle/>
                    <a:p>
                      <a:pPr algn="ctr"/>
                      <a:r>
                        <a:rPr sz="1200">
                          <a:solidFill>
                            <a:srgbClr val="1B1F3B"/>
                          </a:solidFill>
                          <a:latin typeface="Commissioner"/>
                        </a:rPr>
                        <a:t>M</a:t>
                      </a:r>
                    </a:p>
                  </a:txBody>
                  <a:tcPr marL="45000" marR="45000" marT="20000" marB="20000">
                    <a:solidFill>
                      <a:srgbClr val="FFFFFF"/>
                    </a:solidFill>
                  </a:tcPr>
                </a:tc>
                <a:tc>
                  <a:txBody>
                    <a:bodyPr/>
                    <a:lstStyle/>
                    <a:p>
                      <a:pPr algn="ctr"/>
                      <a:r>
                        <a:rPr sz="1200" b="1">
                          <a:solidFill>
                            <a:srgbClr val="B0332B"/>
                          </a:solidFill>
                          <a:latin typeface="Commissioner"/>
                        </a:rPr>
                        <a:t>Gripe</a:t>
                      </a:r>
                    </a:p>
                  </a:txBody>
                  <a:tcPr marL="45000" marR="45000" marT="20000" marB="20000">
                    <a:solidFill>
                      <a:srgbClr val="FFFFFF"/>
                    </a:solidFill>
                  </a:tcPr>
                </a:tc>
                <a:extLst>
                  <a:ext uri="{0D108BD9-81ED-4DB2-BD59-A6C34878D82A}">
                    <a16:rowId xmlns:a16="http://schemas.microsoft.com/office/drawing/2014/main" val="10001"/>
                  </a:ext>
                </a:extLst>
              </a:tr>
              <a:tr h="387500">
                <a:tc>
                  <a:txBody>
                    <a:bodyPr/>
                    <a:lstStyle/>
                    <a:p>
                      <a:pPr algn="ctr"/>
                      <a:r>
                        <a:rPr sz="1200">
                          <a:solidFill>
                            <a:srgbClr val="1B1F3B"/>
                          </a:solidFill>
                          <a:latin typeface="Commissioner"/>
                        </a:rPr>
                        <a:t>02138</a:t>
                      </a:r>
                    </a:p>
                  </a:txBody>
                  <a:tcPr marL="45000" marR="45000" marT="20000" marB="20000">
                    <a:solidFill>
                      <a:srgbClr val="FFFFFF"/>
                    </a:solidFill>
                  </a:tcPr>
                </a:tc>
                <a:tc>
                  <a:txBody>
                    <a:bodyPr/>
                    <a:lstStyle/>
                    <a:p>
                      <a:pPr algn="ctr"/>
                      <a:r>
                        <a:rPr sz="1200">
                          <a:solidFill>
                            <a:srgbClr val="1B1F3B"/>
                          </a:solidFill>
                          <a:latin typeface="Commissioner"/>
                        </a:rPr>
                        <a:t>30–40</a:t>
                      </a:r>
                    </a:p>
                  </a:txBody>
                  <a:tcPr marL="45000" marR="45000" marT="20000" marB="20000">
                    <a:solidFill>
                      <a:srgbClr val="FFFFFF"/>
                    </a:solidFill>
                  </a:tcPr>
                </a:tc>
                <a:tc>
                  <a:txBody>
                    <a:bodyPr/>
                    <a:lstStyle/>
                    <a:p>
                      <a:pPr algn="ctr"/>
                      <a:r>
                        <a:rPr sz="1200">
                          <a:solidFill>
                            <a:srgbClr val="1B1F3B"/>
                          </a:solidFill>
                          <a:latin typeface="Commissioner"/>
                        </a:rPr>
                        <a:t>M</a:t>
                      </a:r>
                    </a:p>
                  </a:txBody>
                  <a:tcPr marL="45000" marR="45000" marT="20000" marB="20000">
                    <a:solidFill>
                      <a:srgbClr val="FFFFFF"/>
                    </a:solidFill>
                  </a:tcPr>
                </a:tc>
                <a:tc>
                  <a:txBody>
                    <a:bodyPr/>
                    <a:lstStyle/>
                    <a:p>
                      <a:pPr algn="ctr"/>
                      <a:r>
                        <a:rPr sz="1200" b="1">
                          <a:solidFill>
                            <a:srgbClr val="B0332B"/>
                          </a:solidFill>
                          <a:latin typeface="Commissioner"/>
                        </a:rPr>
                        <a:t>Gripe</a:t>
                      </a:r>
                    </a:p>
                  </a:txBody>
                  <a:tcPr marL="45000" marR="45000" marT="20000" marB="20000">
                    <a:solidFill>
                      <a:srgbClr val="FFFFFF"/>
                    </a:solidFill>
                  </a:tcPr>
                </a:tc>
                <a:extLst>
                  <a:ext uri="{0D108BD9-81ED-4DB2-BD59-A6C34878D82A}">
                    <a16:rowId xmlns:a16="http://schemas.microsoft.com/office/drawing/2014/main" val="10002"/>
                  </a:ext>
                </a:extLst>
              </a:tr>
              <a:tr h="387500">
                <a:tc>
                  <a:txBody>
                    <a:bodyPr/>
                    <a:lstStyle/>
                    <a:p>
                      <a:pPr algn="ctr"/>
                      <a:r>
                        <a:rPr sz="1200">
                          <a:solidFill>
                            <a:srgbClr val="1B1F3B"/>
                          </a:solidFill>
                          <a:latin typeface="Commissioner"/>
                        </a:rPr>
                        <a:t>02138</a:t>
                      </a:r>
                    </a:p>
                  </a:txBody>
                  <a:tcPr marL="45000" marR="45000" marT="20000" marB="20000">
                    <a:solidFill>
                      <a:srgbClr val="FFFFFF"/>
                    </a:solidFill>
                  </a:tcPr>
                </a:tc>
                <a:tc>
                  <a:txBody>
                    <a:bodyPr/>
                    <a:lstStyle/>
                    <a:p>
                      <a:pPr algn="ctr"/>
                      <a:r>
                        <a:rPr sz="1200">
                          <a:solidFill>
                            <a:srgbClr val="1B1F3B"/>
                          </a:solidFill>
                          <a:latin typeface="Commissioner"/>
                        </a:rPr>
                        <a:t>30–40</a:t>
                      </a:r>
                    </a:p>
                  </a:txBody>
                  <a:tcPr marL="45000" marR="45000" marT="20000" marB="20000">
                    <a:solidFill>
                      <a:srgbClr val="FFFFFF"/>
                    </a:solidFill>
                  </a:tcPr>
                </a:tc>
                <a:tc>
                  <a:txBody>
                    <a:bodyPr/>
                    <a:lstStyle/>
                    <a:p>
                      <a:pPr algn="ctr"/>
                      <a:r>
                        <a:rPr sz="1200">
                          <a:solidFill>
                            <a:srgbClr val="1B1F3B"/>
                          </a:solidFill>
                          <a:latin typeface="Commissioner"/>
                        </a:rPr>
                        <a:t>M</a:t>
                      </a:r>
                    </a:p>
                  </a:txBody>
                  <a:tcPr marL="45000" marR="45000" marT="20000" marB="20000">
                    <a:solidFill>
                      <a:srgbClr val="FFFFFF"/>
                    </a:solidFill>
                  </a:tcPr>
                </a:tc>
                <a:tc>
                  <a:txBody>
                    <a:bodyPr/>
                    <a:lstStyle/>
                    <a:p>
                      <a:pPr algn="ctr"/>
                      <a:r>
                        <a:rPr sz="1200" b="1">
                          <a:solidFill>
                            <a:srgbClr val="B0332B"/>
                          </a:solidFill>
                          <a:latin typeface="Commissioner"/>
                        </a:rPr>
                        <a:t>Gripe</a:t>
                      </a:r>
                    </a:p>
                  </a:txBody>
                  <a:tcPr marL="45000" marR="45000" marT="20000" marB="20000">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33925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B8D1E330-19FA-0C74-3220-63B4C6F9866A}"/>
            </a:ext>
          </a:extLst>
        </p:cNvPr>
        <p:cNvGrpSpPr/>
        <p:nvPr/>
      </p:nvGrpSpPr>
      <p:grpSpPr>
        <a:xfrm>
          <a:off x="0" y="0"/>
          <a:ext cx="0" cy="0"/>
          <a:chOff x="0" y="0"/>
          <a:chExt cx="0" cy="0"/>
        </a:xfrm>
      </p:grpSpPr>
      <p:grpSp>
        <p:nvGrpSpPr>
          <p:cNvPr id="397" name="Google Shape;397;p50">
            <a:extLst>
              <a:ext uri="{FF2B5EF4-FFF2-40B4-BE49-F238E27FC236}">
                <a16:creationId xmlns:a16="http://schemas.microsoft.com/office/drawing/2014/main" id="{5D031C9D-9B09-C30B-9110-ADE1EB61C839}"/>
              </a:ext>
            </a:extLst>
          </p:cNvPr>
          <p:cNvGrpSpPr/>
          <p:nvPr/>
        </p:nvGrpSpPr>
        <p:grpSpPr>
          <a:xfrm>
            <a:off x="6670200" y="0"/>
            <a:ext cx="2473800" cy="4131000"/>
            <a:chOff x="6670200" y="0"/>
            <a:chExt cx="2473800" cy="4131000"/>
          </a:xfrm>
        </p:grpSpPr>
        <p:sp>
          <p:nvSpPr>
            <p:cNvPr id="398" name="Google Shape;398;p50">
              <a:extLst>
                <a:ext uri="{FF2B5EF4-FFF2-40B4-BE49-F238E27FC236}">
                  <a16:creationId xmlns:a16="http://schemas.microsoft.com/office/drawing/2014/main" id="{3804E29E-EC12-F7B0-5194-6B0614BBED04}"/>
                </a:ext>
              </a:extLst>
            </p:cNvPr>
            <p:cNvSpPr/>
            <p:nvPr/>
          </p:nvSpPr>
          <p:spPr>
            <a:xfrm flipH="1">
              <a:off x="6670200" y="1012500"/>
              <a:ext cx="2473800" cy="87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9" name="Google Shape;399;p50">
              <a:extLst>
                <a:ext uri="{FF2B5EF4-FFF2-40B4-BE49-F238E27FC236}">
                  <a16:creationId xmlns:a16="http://schemas.microsoft.com/office/drawing/2014/main" id="{A14B87EF-53D4-9DB4-1D36-2EA6D46327F8}"/>
                </a:ext>
              </a:extLst>
            </p:cNvPr>
            <p:cNvCxnSpPr/>
            <p:nvPr/>
          </p:nvCxnSpPr>
          <p:spPr>
            <a:xfrm rot="10800000">
              <a:off x="8432750" y="0"/>
              <a:ext cx="0" cy="4131000"/>
            </a:xfrm>
            <a:prstGeom prst="straightConnector1">
              <a:avLst/>
            </a:prstGeom>
            <a:noFill/>
            <a:ln w="9525" cap="flat" cmpd="sng">
              <a:solidFill>
                <a:schemeClr val="dk1"/>
              </a:solidFill>
              <a:prstDash val="solid"/>
              <a:round/>
              <a:headEnd type="none" w="med" len="med"/>
              <a:tailEnd type="none" w="med" len="med"/>
            </a:ln>
          </p:spPr>
        </p:cxnSp>
      </p:grpSp>
      <p:sp>
        <p:nvSpPr>
          <p:cNvPr id="400" name="Google Shape;400;p50">
            <a:extLst>
              <a:ext uri="{FF2B5EF4-FFF2-40B4-BE49-F238E27FC236}">
                <a16:creationId xmlns:a16="http://schemas.microsoft.com/office/drawing/2014/main" id="{1C1D3C01-7A34-C3CE-2FB6-7B5D00BFE23D}"/>
              </a:ext>
            </a:extLst>
          </p:cNvPr>
          <p:cNvSpPr txBox="1">
            <a:spLocks noGrp="1"/>
          </p:cNvSpPr>
          <p:nvPr>
            <p:ph type="title"/>
          </p:nvPr>
        </p:nvSpPr>
        <p:spPr>
          <a:xfrm flipH="1">
            <a:off x="2052825" y="2036300"/>
            <a:ext cx="5579100" cy="1477500"/>
          </a:xfrm>
          <a:prstGeom prst="rect">
            <a:avLst/>
          </a:prstGeom>
        </p:spPr>
        <p:txBody>
          <a:bodyPr spcFirstLastPara="1" wrap="square" lIns="91425" tIns="91425" rIns="91425" bIns="91425" anchor="t" anchorCtr="0">
            <a:noAutofit/>
          </a:bodyPr>
          <a:lstStyle/>
          <a:p>
            <a:r>
              <a:rPr lang="es-CO" err="1"/>
              <a:t>Differential</a:t>
            </a:r>
            <a:r>
              <a:rPr lang="es-CO"/>
              <a:t> </a:t>
            </a:r>
            <a:r>
              <a:rPr lang="es-CO" err="1"/>
              <a:t>Privacy</a:t>
            </a:r>
            <a:br>
              <a:rPr lang="es-CO"/>
            </a:br>
            <a:endParaRPr/>
          </a:p>
        </p:txBody>
      </p:sp>
      <p:sp>
        <p:nvSpPr>
          <p:cNvPr id="401" name="Google Shape;401;p50">
            <a:extLst>
              <a:ext uri="{FF2B5EF4-FFF2-40B4-BE49-F238E27FC236}">
                <a16:creationId xmlns:a16="http://schemas.microsoft.com/office/drawing/2014/main" id="{70FE30E8-C7D1-64D0-209B-8F877EA7C859}"/>
              </a:ext>
            </a:extLst>
          </p:cNvPr>
          <p:cNvSpPr txBox="1">
            <a:spLocks noGrp="1"/>
          </p:cNvSpPr>
          <p:nvPr>
            <p:ph type="title" idx="2"/>
          </p:nvPr>
        </p:nvSpPr>
        <p:spPr>
          <a:xfrm flipH="1">
            <a:off x="6555825" y="1012500"/>
            <a:ext cx="1076100" cy="870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04</a:t>
            </a:r>
            <a:endParaRPr/>
          </a:p>
        </p:txBody>
      </p:sp>
      <p:sp>
        <p:nvSpPr>
          <p:cNvPr id="403" name="Google Shape;402;p50"/>
          <p:cNvSpPr txBox="1">
            <a:spLocks noGrp="1"/>
          </p:cNvSpPr>
          <p:nvPr>
            <p:ph type="subTitle" idx="1"/>
          </p:nvPr>
        </p:nvSpPr>
        <p:spPr>
          <a:xfrm flipH="1">
            <a:off x="2142401" y="2895000"/>
            <a:ext cx="5579100" cy="697500"/>
          </a:xfrm>
          <a:prstGeom prst="rect">
            <a:avLst/>
          </a:prstGeom>
        </p:spPr>
        <p:txBody>
          <a:bodyPr spcFirstLastPara="1" wrap="square" lIns="91425" tIns="91425" rIns="91425" bIns="91425" anchor="t" anchorCtr="0">
            <a:noAutofit/>
          </a:bodyPr>
          <a:lstStyle/>
          <a:p>
            <a:pPr marL="0" lvl="0" indent="0"/>
            <a:r>
              <a:rPr lang="es-CO"/>
              <a:t>Una garantía matemática para proteger a cada individuo</a:t>
            </a:r>
          </a:p>
        </p:txBody>
      </p:sp>
    </p:spTree>
    <p:extLst>
      <p:ext uri="{BB962C8B-B14F-4D97-AF65-F5344CB8AC3E}">
        <p14:creationId xmlns:p14="http://schemas.microsoft.com/office/powerpoint/2010/main" val="2933218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64592"/>
            <a:ext cx="7223760" cy="530352"/>
          </a:xfrm>
        </p:spPr>
        <p:txBody>
          <a:bodyPr wrap="square" lIns="45720" rIns="45720" anchor="ctr"/>
          <a:lstStyle/>
          <a:p>
            <a:pPr algn="l"/>
            <a:r>
              <a:rPr lang="es-CO" sz="2400" b="0" i="0">
                <a:solidFill>
                  <a:srgbClr val="262626"/>
                </a:solidFill>
                <a:latin typeface="Golos Text"/>
              </a:rPr>
              <a:t>La ilusión de la anonimización</a:t>
            </a:r>
          </a:p>
        </p:txBody>
      </p:sp>
      <p:sp>
        <p:nvSpPr>
          <p:cNvPr id="3" name="Subtítulo"/>
          <p:cNvSpPr txBox="1"/>
          <p:nvPr/>
        </p:nvSpPr>
        <p:spPr>
          <a:xfrm>
            <a:off x="411480" y="676656"/>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Linkage attack: eliminar los nombres no protege la privacidad; toda la información es potencialmente identificadora.</a:t>
            </a:r>
          </a:p>
        </p:txBody>
      </p:sp>
      <p:sp>
        <p:nvSpPr>
          <p:cNvPr id="4" name="Tarjeta datos anonimizados"/>
          <p:cNvSpPr/>
          <p:nvPr/>
        </p:nvSpPr>
        <p:spPr>
          <a:xfrm>
            <a:off x="411480" y="1188720"/>
            <a:ext cx="2834640" cy="214884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TextBox 4"/>
          <p:cNvSpPr txBox="1"/>
          <p:nvPr/>
        </p:nvSpPr>
        <p:spPr>
          <a:xfrm>
            <a:off x="566928" y="1298448"/>
            <a:ext cx="2560320" cy="274320"/>
          </a:xfrm>
          <a:prstGeom prst="rect">
            <a:avLst/>
          </a:prstGeom>
          <a:noFill/>
        </p:spPr>
        <p:txBody>
          <a:bodyPr wrap="square" lIns="0" tIns="0" rIns="0" bIns="0" anchor="t">
            <a:noAutofit/>
          </a:bodyPr>
          <a:lstStyle/>
          <a:p>
            <a:pPr algn="l"/>
            <a:r>
              <a:rPr lang="es-CO" sz="1400" b="1" i="0">
                <a:solidFill>
                  <a:srgbClr val="262626"/>
                </a:solidFill>
                <a:latin typeface="Calibri"/>
              </a:rPr>
              <a:t>Datos anonimizados</a:t>
            </a:r>
          </a:p>
        </p:txBody>
      </p:sp>
      <p:sp>
        <p:nvSpPr>
          <p:cNvPr id="6" name="TextBox 5"/>
          <p:cNvSpPr txBox="1"/>
          <p:nvPr/>
        </p:nvSpPr>
        <p:spPr>
          <a:xfrm>
            <a:off x="566928" y="1572768"/>
            <a:ext cx="2560320" cy="201168"/>
          </a:xfrm>
          <a:prstGeom prst="rect">
            <a:avLst/>
          </a:prstGeom>
          <a:noFill/>
        </p:spPr>
        <p:txBody>
          <a:bodyPr wrap="square" lIns="0" tIns="0" rIns="0" bIns="0" anchor="t">
            <a:noAutofit/>
          </a:bodyPr>
          <a:lstStyle/>
          <a:p>
            <a:pPr algn="l"/>
            <a:r>
              <a:rPr lang="es-CO" sz="1000" b="0" i="0">
                <a:solidFill>
                  <a:srgbClr val="5F6160"/>
                </a:solidFill>
                <a:latin typeface="Calibri"/>
              </a:rPr>
              <a:t>Publicados sin nombres</a:t>
            </a:r>
          </a:p>
        </p:txBody>
      </p:sp>
      <p:graphicFrame>
        <p:nvGraphicFramePr>
          <p:cNvPr id="7" name="Table 6"/>
          <p:cNvGraphicFramePr>
            <a:graphicFrameLocks noGrp="1"/>
          </p:cNvGraphicFramePr>
          <p:nvPr/>
        </p:nvGraphicFramePr>
        <p:xfrm>
          <a:off x="566928" y="1874519"/>
          <a:ext cx="2514600" cy="1152144"/>
        </p:xfrm>
        <a:graphic>
          <a:graphicData uri="http://schemas.openxmlformats.org/drawingml/2006/table">
            <a:tbl>
              <a:tblPr>
                <a:tableStyleId>{2D5ABB26-0587-4C30-8999-92F81FD0307C}</a:tableStyleId>
              </a:tblPr>
              <a:tblGrid>
                <a:gridCol w="1170432">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475488">
                  <a:extLst>
                    <a:ext uri="{9D8B030D-6E8A-4147-A177-3AD203B41FA5}">
                      <a16:colId xmlns:a16="http://schemas.microsoft.com/office/drawing/2014/main" val="20002"/>
                    </a:ext>
                  </a:extLst>
                </a:gridCol>
              </a:tblGrid>
              <a:tr h="274320">
                <a:tc>
                  <a:txBody>
                    <a:bodyPr/>
                    <a:lstStyle/>
                    <a:p>
                      <a:pPr algn="ctr"/>
                      <a:r>
                        <a:rPr lang="es-CO" sz="1000" b="1" i="0">
                          <a:solidFill>
                            <a:srgbClr val="FFFFFF"/>
                          </a:solidFill>
                          <a:latin typeface="Calibri"/>
                        </a:rPr>
                        <a:t>Workclass</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404040"/>
                    </a:solidFill>
                  </a:tcPr>
                </a:tc>
                <a:tc>
                  <a:txBody>
                    <a:bodyPr/>
                    <a:lstStyle/>
                    <a:p>
                      <a:pPr algn="ctr"/>
                      <a:r>
                        <a:rPr lang="es-CO" sz="1000" b="1" i="0" err="1">
                          <a:solidFill>
                            <a:srgbClr val="FFFFFF"/>
                          </a:solidFill>
                          <a:latin typeface="Calibri"/>
                        </a:rPr>
                        <a:t>Education</a:t>
                      </a:r>
                      <a:endParaRPr lang="es-CO" sz="1000" b="1" i="0">
                        <a:solidFill>
                          <a:srgbClr val="FFFFFF"/>
                        </a:solidFill>
                        <a:latin typeface="Calibri"/>
                      </a:endParaRP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404040"/>
                    </a:solidFill>
                  </a:tcPr>
                </a:tc>
                <a:tc>
                  <a:txBody>
                    <a:bodyPr/>
                    <a:lstStyle/>
                    <a:p>
                      <a:pPr algn="ctr"/>
                      <a:r>
                        <a:rPr lang="es-CO" sz="1000" b="1" i="0">
                          <a:solidFill>
                            <a:srgbClr val="FFFFFF"/>
                          </a:solidFill>
                          <a:latin typeface="Calibri"/>
                        </a:rPr>
                        <a:t>Age</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404040"/>
                    </a:solidFill>
                  </a:tcPr>
                </a:tc>
                <a:extLst>
                  <a:ext uri="{0D108BD9-81ED-4DB2-BD59-A6C34878D82A}">
                    <a16:rowId xmlns:a16="http://schemas.microsoft.com/office/drawing/2014/main" val="10000"/>
                  </a:ext>
                </a:extLst>
              </a:tr>
              <a:tr h="292608">
                <a:tc>
                  <a:txBody>
                    <a:bodyPr/>
                    <a:lstStyle/>
                    <a:p>
                      <a:pPr algn="ctr"/>
                      <a:r>
                        <a:rPr lang="es-CO" sz="1000" b="0" i="0">
                          <a:solidFill>
                            <a:srgbClr val="262626"/>
                          </a:solidFill>
                          <a:latin typeface="Calibri"/>
                        </a:rPr>
                        <a:t>Private</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FFFFF"/>
                    </a:solidFill>
                  </a:tcPr>
                </a:tc>
                <a:tc>
                  <a:txBody>
                    <a:bodyPr/>
                    <a:lstStyle/>
                    <a:p>
                      <a:pPr algn="ctr"/>
                      <a:r>
                        <a:rPr lang="es-CO" sz="1000" b="0" i="0">
                          <a:solidFill>
                            <a:srgbClr val="262626"/>
                          </a:solidFill>
                          <a:latin typeface="Calibri"/>
                        </a:rPr>
                        <a:t>Bachelors</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FFFFF"/>
                    </a:solidFill>
                  </a:tcPr>
                </a:tc>
                <a:tc>
                  <a:txBody>
                    <a:bodyPr/>
                    <a:lstStyle/>
                    <a:p>
                      <a:pPr algn="ctr"/>
                      <a:r>
                        <a:rPr lang="es-CO" sz="1000" b="0" i="0">
                          <a:solidFill>
                            <a:srgbClr val="262626"/>
                          </a:solidFill>
                          <a:latin typeface="Calibri"/>
                        </a:rPr>
                        <a:t>39</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FFFFF"/>
                    </a:solidFill>
                  </a:tcPr>
                </a:tc>
                <a:extLst>
                  <a:ext uri="{0D108BD9-81ED-4DB2-BD59-A6C34878D82A}">
                    <a16:rowId xmlns:a16="http://schemas.microsoft.com/office/drawing/2014/main" val="10001"/>
                  </a:ext>
                </a:extLst>
              </a:tr>
              <a:tr h="292608">
                <a:tc>
                  <a:txBody>
                    <a:bodyPr/>
                    <a:lstStyle/>
                    <a:p>
                      <a:pPr algn="ctr"/>
                      <a:r>
                        <a:rPr lang="es-CO" sz="1000" b="1" i="0">
                          <a:solidFill>
                            <a:srgbClr val="B0332B"/>
                          </a:solidFill>
                          <a:latin typeface="Calibri"/>
                        </a:rPr>
                        <a:t>Self-emp-not-inc</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6E3E1"/>
                    </a:solidFill>
                  </a:tcPr>
                </a:tc>
                <a:tc>
                  <a:txBody>
                    <a:bodyPr/>
                    <a:lstStyle/>
                    <a:p>
                      <a:pPr algn="ctr"/>
                      <a:r>
                        <a:rPr lang="es-CO" sz="1000" b="1" i="0">
                          <a:solidFill>
                            <a:srgbClr val="B0332B"/>
                          </a:solidFill>
                          <a:latin typeface="Calibri"/>
                        </a:rPr>
                        <a:t>Masters</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6E3E1"/>
                    </a:solidFill>
                  </a:tcPr>
                </a:tc>
                <a:tc>
                  <a:txBody>
                    <a:bodyPr/>
                    <a:lstStyle/>
                    <a:p>
                      <a:pPr algn="ctr"/>
                      <a:r>
                        <a:rPr lang="es-CO" sz="1000" b="1" i="0">
                          <a:solidFill>
                            <a:srgbClr val="B0332B"/>
                          </a:solidFill>
                          <a:latin typeface="Calibri"/>
                        </a:rPr>
                        <a:t>50</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6E3E1"/>
                    </a:solidFill>
                  </a:tcPr>
                </a:tc>
                <a:extLst>
                  <a:ext uri="{0D108BD9-81ED-4DB2-BD59-A6C34878D82A}">
                    <a16:rowId xmlns:a16="http://schemas.microsoft.com/office/drawing/2014/main" val="10002"/>
                  </a:ext>
                </a:extLst>
              </a:tr>
              <a:tr h="292608">
                <a:tc>
                  <a:txBody>
                    <a:bodyPr/>
                    <a:lstStyle/>
                    <a:p>
                      <a:pPr algn="ctr"/>
                      <a:r>
                        <a:rPr lang="es-CO" sz="1000" b="0" i="0">
                          <a:solidFill>
                            <a:srgbClr val="262626"/>
                          </a:solidFill>
                          <a:latin typeface="Calibri"/>
                        </a:rPr>
                        <a:t>Local-gov</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FFFFF"/>
                    </a:solidFill>
                  </a:tcPr>
                </a:tc>
                <a:tc>
                  <a:txBody>
                    <a:bodyPr/>
                    <a:lstStyle/>
                    <a:p>
                      <a:pPr algn="ctr"/>
                      <a:r>
                        <a:rPr lang="es-CO" sz="1000" b="0" i="0">
                          <a:solidFill>
                            <a:srgbClr val="262626"/>
                          </a:solidFill>
                          <a:latin typeface="Calibri"/>
                        </a:rPr>
                        <a:t>HS-grad</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FFFFF"/>
                    </a:solidFill>
                  </a:tcPr>
                </a:tc>
                <a:tc>
                  <a:txBody>
                    <a:bodyPr/>
                    <a:lstStyle/>
                    <a:p>
                      <a:pPr algn="ctr"/>
                      <a:r>
                        <a:rPr lang="es-CO" sz="1000" b="0" i="0">
                          <a:solidFill>
                            <a:srgbClr val="262626"/>
                          </a:solidFill>
                          <a:latin typeface="Calibri"/>
                        </a:rPr>
                        <a:t>43</a:t>
                      </a:r>
                    </a:p>
                  </a:txBody>
                  <a:tcPr marL="54864" marR="54864" marT="27432" marB="27432" anchor="ctr">
                    <a:lnL w="9525">
                      <a:solidFill>
                        <a:srgbClr val="DDDDDD"/>
                      </a:solidFill>
                    </a:lnL>
                    <a:lnR w="9525">
                      <a:solidFill>
                        <a:srgbClr val="DDDDDD"/>
                      </a:solidFill>
                    </a:lnR>
                    <a:lnT w="9525">
                      <a:solidFill>
                        <a:srgbClr val="DDDDDD"/>
                      </a:solidFill>
                    </a:lnT>
                    <a:lnB w="9525">
                      <a:solidFill>
                        <a:srgbClr val="DDDDDD"/>
                      </a:solidFill>
                    </a:lnB>
                    <a:solidFill>
                      <a:srgbClr val="FFFFFF"/>
                    </a:solidFill>
                  </a:tcPr>
                </a:tc>
                <a:extLst>
                  <a:ext uri="{0D108BD9-81ED-4DB2-BD59-A6C34878D82A}">
                    <a16:rowId xmlns:a16="http://schemas.microsoft.com/office/drawing/2014/main" val="10003"/>
                  </a:ext>
                </a:extLst>
              </a:tr>
            </a:tbl>
          </a:graphicData>
        </a:graphic>
      </p:graphicFrame>
      <p:sp>
        <p:nvSpPr>
          <p:cNvPr id="8" name="TextBox 7"/>
          <p:cNvSpPr txBox="1"/>
          <p:nvPr/>
        </p:nvSpPr>
        <p:spPr>
          <a:xfrm>
            <a:off x="566928" y="3072384"/>
            <a:ext cx="2560320" cy="201168"/>
          </a:xfrm>
          <a:prstGeom prst="rect">
            <a:avLst/>
          </a:prstGeom>
          <a:noFill/>
        </p:spPr>
        <p:txBody>
          <a:bodyPr wrap="square" lIns="0" tIns="0" rIns="0" bIns="0" anchor="t">
            <a:noAutofit/>
          </a:bodyPr>
          <a:lstStyle/>
          <a:p>
            <a:pPr algn="l"/>
            <a:r>
              <a:rPr lang="es-CO" sz="900" b="1" i="0">
                <a:solidFill>
                  <a:srgbClr val="B0332B"/>
                </a:solidFill>
                <a:latin typeface="Calibri"/>
              </a:rPr>
              <a:t>■</a:t>
            </a:r>
            <a:r>
              <a:rPr lang="es-CO" sz="900" b="0" i="0">
                <a:solidFill>
                  <a:srgbClr val="5F6160"/>
                </a:solidFill>
                <a:latin typeface="Calibri"/>
              </a:rPr>
              <a:t> Única fila compatible con los datos auxiliares</a:t>
            </a:r>
          </a:p>
        </p:txBody>
      </p:sp>
      <p:sp>
        <p:nvSpPr>
          <p:cNvPr id="9" name="TextBox 8"/>
          <p:cNvSpPr txBox="1"/>
          <p:nvPr/>
        </p:nvSpPr>
        <p:spPr>
          <a:xfrm>
            <a:off x="3246120" y="1965960"/>
            <a:ext cx="411480" cy="548640"/>
          </a:xfrm>
          <a:prstGeom prst="rect">
            <a:avLst/>
          </a:prstGeom>
          <a:noFill/>
        </p:spPr>
        <p:txBody>
          <a:bodyPr wrap="square" lIns="0" tIns="0" rIns="0" bIns="0" anchor="ctr">
            <a:noAutofit/>
          </a:bodyPr>
          <a:lstStyle/>
          <a:p>
            <a:pPr algn="ctr"/>
            <a:r>
              <a:rPr lang="es-CO" sz="3200" b="1" i="0">
                <a:solidFill>
                  <a:srgbClr val="878887"/>
                </a:solidFill>
                <a:latin typeface="Calibri"/>
              </a:rPr>
              <a:t>+</a:t>
            </a:r>
          </a:p>
        </p:txBody>
      </p:sp>
      <p:sp>
        <p:nvSpPr>
          <p:cNvPr id="10" name="Tarjeta datos auxiliares"/>
          <p:cNvSpPr/>
          <p:nvPr/>
        </p:nvSpPr>
        <p:spPr>
          <a:xfrm>
            <a:off x="3657600" y="1188720"/>
            <a:ext cx="2240280" cy="214884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TextBox 10"/>
          <p:cNvSpPr txBox="1"/>
          <p:nvPr/>
        </p:nvSpPr>
        <p:spPr>
          <a:xfrm>
            <a:off x="3813048" y="1298448"/>
            <a:ext cx="2011680" cy="274320"/>
          </a:xfrm>
          <a:prstGeom prst="rect">
            <a:avLst/>
          </a:prstGeom>
          <a:noFill/>
        </p:spPr>
        <p:txBody>
          <a:bodyPr wrap="square" lIns="0" tIns="0" rIns="0" bIns="0" anchor="t">
            <a:noAutofit/>
          </a:bodyPr>
          <a:lstStyle/>
          <a:p>
            <a:pPr algn="l"/>
            <a:r>
              <a:rPr lang="es-CO" sz="1400" b="1" i="0">
                <a:solidFill>
                  <a:srgbClr val="262626"/>
                </a:solidFill>
                <a:latin typeface="Calibri"/>
              </a:rPr>
              <a:t>Datos auxiliares</a:t>
            </a:r>
          </a:p>
        </p:txBody>
      </p:sp>
      <p:sp>
        <p:nvSpPr>
          <p:cNvPr id="12" name="TextBox 11"/>
          <p:cNvSpPr txBox="1"/>
          <p:nvPr/>
        </p:nvSpPr>
        <p:spPr>
          <a:xfrm>
            <a:off x="3813048" y="1572768"/>
            <a:ext cx="2011680" cy="201168"/>
          </a:xfrm>
          <a:prstGeom prst="rect">
            <a:avLst/>
          </a:prstGeom>
          <a:noFill/>
        </p:spPr>
        <p:txBody>
          <a:bodyPr wrap="square" lIns="0" tIns="0" rIns="0" bIns="0" anchor="t">
            <a:noAutofit/>
          </a:bodyPr>
          <a:lstStyle/>
          <a:p>
            <a:pPr algn="l"/>
            <a:r>
              <a:rPr lang="es-CO" sz="1000" b="0" i="0">
                <a:solidFill>
                  <a:srgbClr val="5F6160"/>
                </a:solidFill>
                <a:latin typeface="Calibri"/>
              </a:rPr>
              <a:t>Lo que el atacante ya sabe</a:t>
            </a:r>
          </a:p>
        </p:txBody>
      </p:sp>
      <p:sp>
        <p:nvSpPr>
          <p:cNvPr id="13" name="TextBox 12"/>
          <p:cNvSpPr txBox="1"/>
          <p:nvPr/>
        </p:nvSpPr>
        <p:spPr>
          <a:xfrm>
            <a:off x="3813048" y="1938528"/>
            <a:ext cx="2011680" cy="566928"/>
          </a:xfrm>
          <a:prstGeom prst="rect">
            <a:avLst/>
          </a:prstGeom>
          <a:noFill/>
        </p:spPr>
        <p:txBody>
          <a:bodyPr wrap="square" lIns="0" tIns="0" rIns="0" bIns="0" anchor="t">
            <a:noAutofit/>
          </a:bodyPr>
          <a:lstStyle/>
          <a:p>
            <a:pPr algn="l"/>
            <a:r>
              <a:rPr lang="es-CO" sz="1000" b="0" i="0">
                <a:solidFill>
                  <a:srgbClr val="5F6160"/>
                </a:solidFill>
                <a:latin typeface="Calibri"/>
              </a:rPr>
              <a:t>Fecha de nacimiento</a:t>
            </a:r>
          </a:p>
          <a:p>
            <a:pPr algn="l"/>
            <a:r>
              <a:rPr lang="es-CO" sz="2000" b="1" i="0">
                <a:solidFill>
                  <a:srgbClr val="262626"/>
                </a:solidFill>
                <a:latin typeface="Calibri"/>
              </a:rPr>
              <a:t>9/7/1967</a:t>
            </a:r>
          </a:p>
        </p:txBody>
      </p:sp>
      <p:sp>
        <p:nvSpPr>
          <p:cNvPr id="14" name="TextBox 13"/>
          <p:cNvSpPr txBox="1"/>
          <p:nvPr/>
        </p:nvSpPr>
        <p:spPr>
          <a:xfrm>
            <a:off x="3813048" y="2596896"/>
            <a:ext cx="2011680" cy="566928"/>
          </a:xfrm>
          <a:prstGeom prst="rect">
            <a:avLst/>
          </a:prstGeom>
          <a:noFill/>
        </p:spPr>
        <p:txBody>
          <a:bodyPr wrap="square" lIns="0" tIns="0" rIns="0" bIns="0" anchor="t">
            <a:noAutofit/>
          </a:bodyPr>
          <a:lstStyle/>
          <a:p>
            <a:pPr algn="l"/>
            <a:r>
              <a:rPr lang="es-CO" sz="1000" b="0" i="0">
                <a:solidFill>
                  <a:srgbClr val="5F6160"/>
                </a:solidFill>
                <a:latin typeface="Calibri"/>
              </a:rPr>
              <a:t>Código postal (ZIP)</a:t>
            </a:r>
          </a:p>
          <a:p>
            <a:pPr algn="l"/>
            <a:r>
              <a:rPr lang="es-CO" sz="2000" b="1" i="0">
                <a:solidFill>
                  <a:srgbClr val="262626"/>
                </a:solidFill>
                <a:latin typeface="Calibri"/>
              </a:rPr>
              <a:t>64152</a:t>
            </a:r>
          </a:p>
        </p:txBody>
      </p:sp>
      <p:sp>
        <p:nvSpPr>
          <p:cNvPr id="15" name="TextBox 14"/>
          <p:cNvSpPr txBox="1"/>
          <p:nvPr/>
        </p:nvSpPr>
        <p:spPr>
          <a:xfrm>
            <a:off x="5897880" y="1965960"/>
            <a:ext cx="457200" cy="548640"/>
          </a:xfrm>
          <a:prstGeom prst="rect">
            <a:avLst/>
          </a:prstGeom>
          <a:noFill/>
        </p:spPr>
        <p:txBody>
          <a:bodyPr wrap="square" lIns="0" tIns="0" rIns="0" bIns="0" anchor="ctr">
            <a:noAutofit/>
          </a:bodyPr>
          <a:lstStyle/>
          <a:p>
            <a:pPr algn="ctr"/>
            <a:r>
              <a:rPr lang="es-CO" sz="3200" b="1" i="0">
                <a:solidFill>
                  <a:srgbClr val="878887"/>
                </a:solidFill>
                <a:latin typeface="Calibri"/>
              </a:rPr>
              <a:t>=</a:t>
            </a:r>
          </a:p>
        </p:txBody>
      </p:sp>
      <p:sp>
        <p:nvSpPr>
          <p:cNvPr id="16" name="Tarjeta re-identificación"/>
          <p:cNvSpPr/>
          <p:nvPr/>
        </p:nvSpPr>
        <p:spPr>
          <a:xfrm>
            <a:off x="6355080" y="1188720"/>
            <a:ext cx="2286000" cy="2148840"/>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TextBox 16"/>
          <p:cNvSpPr txBox="1"/>
          <p:nvPr/>
        </p:nvSpPr>
        <p:spPr>
          <a:xfrm>
            <a:off x="6510528" y="1298448"/>
            <a:ext cx="2011680" cy="274320"/>
          </a:xfrm>
          <a:prstGeom prst="rect">
            <a:avLst/>
          </a:prstGeom>
          <a:noFill/>
        </p:spPr>
        <p:txBody>
          <a:bodyPr wrap="square" lIns="0" tIns="0" rIns="0" bIns="0" anchor="t">
            <a:noAutofit/>
          </a:bodyPr>
          <a:lstStyle/>
          <a:p>
            <a:pPr algn="l"/>
            <a:r>
              <a:rPr lang="es-CO" sz="1400" b="1" i="0">
                <a:solidFill>
                  <a:srgbClr val="FFFFFF"/>
                </a:solidFill>
                <a:latin typeface="Calibri"/>
              </a:rPr>
              <a:t>Re-identificación</a:t>
            </a:r>
          </a:p>
        </p:txBody>
      </p:sp>
      <p:sp>
        <p:nvSpPr>
          <p:cNvPr id="18" name="TextBox 17"/>
          <p:cNvSpPr txBox="1"/>
          <p:nvPr/>
        </p:nvSpPr>
        <p:spPr>
          <a:xfrm>
            <a:off x="6510528" y="1572768"/>
            <a:ext cx="2011680" cy="201168"/>
          </a:xfrm>
          <a:prstGeom prst="rect">
            <a:avLst/>
          </a:prstGeom>
          <a:noFill/>
        </p:spPr>
        <p:txBody>
          <a:bodyPr wrap="square" lIns="0" tIns="0" rIns="0" bIns="0" anchor="t">
            <a:noAutofit/>
          </a:bodyPr>
          <a:lstStyle/>
          <a:p>
            <a:pPr algn="l"/>
            <a:r>
              <a:rPr lang="es-CO" sz="1000" b="0" i="0">
                <a:solidFill>
                  <a:srgbClr val="DDDDDD"/>
                </a:solidFill>
                <a:latin typeface="Calibri"/>
              </a:rPr>
              <a:t>Coincidencia única</a:t>
            </a:r>
          </a:p>
        </p:txBody>
      </p:sp>
      <p:pic>
        <p:nvPicPr>
          <p:cNvPr id="19" name="Picture 18" descr="person_red.png"/>
          <p:cNvPicPr>
            <a:picLocks noChangeAspect="1"/>
          </p:cNvPicPr>
          <p:nvPr/>
        </p:nvPicPr>
        <p:blipFill>
          <a:blip r:embed="rId2"/>
          <a:stretch>
            <a:fillRect/>
          </a:stretch>
        </p:blipFill>
        <p:spPr>
          <a:xfrm>
            <a:off x="6510528" y="1965960"/>
            <a:ext cx="502920" cy="502920"/>
          </a:xfrm>
          <a:prstGeom prst="rect">
            <a:avLst/>
          </a:prstGeom>
        </p:spPr>
      </p:pic>
      <p:sp>
        <p:nvSpPr>
          <p:cNvPr id="20" name="TextBox 19"/>
          <p:cNvSpPr txBox="1"/>
          <p:nvPr/>
        </p:nvSpPr>
        <p:spPr>
          <a:xfrm>
            <a:off x="6510528" y="2560320"/>
            <a:ext cx="2057400" cy="640080"/>
          </a:xfrm>
          <a:prstGeom prst="rect">
            <a:avLst/>
          </a:prstGeom>
          <a:noFill/>
        </p:spPr>
        <p:txBody>
          <a:bodyPr wrap="square" lIns="0" tIns="0" rIns="0" bIns="0" anchor="t">
            <a:noAutofit/>
          </a:bodyPr>
          <a:lstStyle/>
          <a:p>
            <a:pPr algn="l"/>
            <a:r>
              <a:rPr lang="es-CO" sz="1800" b="1" i="0">
                <a:solidFill>
                  <a:srgbClr val="FFFFFF"/>
                </a:solidFill>
                <a:latin typeface="Calibri"/>
              </a:rPr>
              <a:t>Karrie Trusslove</a:t>
            </a:r>
          </a:p>
          <a:p>
            <a:pPr algn="l"/>
            <a:r>
              <a:rPr lang="es-CO" sz="1400" b="1" i="0">
                <a:solidFill>
                  <a:srgbClr val="F2B8B3"/>
                </a:solidFill>
                <a:latin typeface="Calibri"/>
              </a:rPr>
              <a:t>Ingreso: ≤ 50K</a:t>
            </a:r>
          </a:p>
        </p:txBody>
      </p:sp>
      <p:sp>
        <p:nvSpPr>
          <p:cNvPr id="21" name="Dato clave"/>
          <p:cNvSpPr/>
          <p:nvPr/>
        </p:nvSpPr>
        <p:spPr>
          <a:xfrm>
            <a:off x="411480" y="3566160"/>
            <a:ext cx="8229600" cy="96012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TextBox 21"/>
          <p:cNvSpPr txBox="1"/>
          <p:nvPr/>
        </p:nvSpPr>
        <p:spPr>
          <a:xfrm>
            <a:off x="548640" y="3611880"/>
            <a:ext cx="1417320" cy="868680"/>
          </a:xfrm>
          <a:prstGeom prst="rect">
            <a:avLst/>
          </a:prstGeom>
          <a:noFill/>
        </p:spPr>
        <p:txBody>
          <a:bodyPr wrap="square" lIns="0" tIns="0" rIns="0" bIns="0" anchor="ctr">
            <a:noAutofit/>
          </a:bodyPr>
          <a:lstStyle/>
          <a:p>
            <a:pPr algn="ctr"/>
            <a:r>
              <a:rPr lang="es-CO" sz="4000" b="1" i="0">
                <a:solidFill>
                  <a:srgbClr val="B0332B"/>
                </a:solidFill>
                <a:latin typeface="Golos Text"/>
              </a:rPr>
              <a:t>87%</a:t>
            </a:r>
          </a:p>
        </p:txBody>
      </p:sp>
      <p:cxnSp>
        <p:nvCxnSpPr>
          <p:cNvPr id="23" name="Connector 22"/>
          <p:cNvCxnSpPr/>
          <p:nvPr/>
        </p:nvCxnSpPr>
        <p:spPr>
          <a:xfrm>
            <a:off x="2057400" y="3749039"/>
            <a:ext cx="0" cy="594361"/>
          </a:xfrm>
          <a:prstGeom prst="line">
            <a:avLst/>
          </a:prstGeom>
          <a:ln w="9525">
            <a:solidFill>
              <a:srgbClr val="878887"/>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240280" y="3639312"/>
            <a:ext cx="6263640" cy="822960"/>
          </a:xfrm>
          <a:prstGeom prst="rect">
            <a:avLst/>
          </a:prstGeom>
          <a:noFill/>
        </p:spPr>
        <p:txBody>
          <a:bodyPr wrap="square" lIns="0" tIns="0" rIns="0" bIns="0" anchor="ctr">
            <a:noAutofit/>
          </a:bodyPr>
          <a:lstStyle/>
          <a:p>
            <a:pPr algn="l">
              <a:spcAft>
                <a:spcPts val="300"/>
              </a:spcAft>
            </a:pPr>
            <a:r>
              <a:rPr lang="es-CO" sz="1200" b="0" i="0">
                <a:solidFill>
                  <a:srgbClr val="262626"/>
                </a:solidFill>
                <a:latin typeface="Calibri"/>
              </a:rPr>
              <a:t>de la población de EE. UU. puede ser identificada unívocamente con solo tres datos: </a:t>
            </a:r>
            <a:r>
              <a:rPr lang="es-CO" sz="1200" b="1" i="0">
                <a:solidFill>
                  <a:srgbClr val="262626"/>
                </a:solidFill>
                <a:latin typeface="Calibri"/>
              </a:rPr>
              <a:t>código postal, fecha de nacimiento y género.</a:t>
            </a:r>
          </a:p>
          <a:p>
            <a:pPr algn="l">
              <a:spcAft>
                <a:spcPts val="300"/>
              </a:spcAft>
            </a:pPr>
            <a:r>
              <a:rPr lang="es-CO" sz="1100" b="0" i="0">
                <a:solidFill>
                  <a:srgbClr val="5F6160"/>
                </a:solidFill>
                <a:latin typeface="Calibri"/>
              </a:rPr>
              <a:t>La combinación de código postal y fecha de nacimiento aisló a Karrie como la única coincidencia.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0" y="45720"/>
            <a:ext cx="4434840" cy="530352"/>
          </a:xfrm>
        </p:spPr>
        <p:txBody>
          <a:bodyPr wrap="square" lIns="45720" rIns="45720" anchor="ctr"/>
          <a:lstStyle/>
          <a:p>
            <a:pPr algn="r"/>
            <a:r>
              <a:rPr lang="es-CO" sz="2800" b="0" i="0">
                <a:solidFill>
                  <a:srgbClr val="5F6160"/>
                </a:solidFill>
                <a:latin typeface="Golos Text"/>
              </a:rPr>
              <a:t>Anatomía del fracaso</a:t>
            </a:r>
          </a:p>
        </p:txBody>
      </p:sp>
      <p:sp>
        <p:nvSpPr>
          <p:cNvPr id="3" name="Subtítulo"/>
          <p:cNvSpPr txBox="1"/>
          <p:nvPr/>
        </p:nvSpPr>
        <p:spPr>
          <a:xfrm>
            <a:off x="1051560" y="658368"/>
            <a:ext cx="7223760" cy="329184"/>
          </a:xfrm>
          <a:prstGeom prst="rect">
            <a:avLst/>
          </a:prstGeom>
          <a:noFill/>
        </p:spPr>
        <p:txBody>
          <a:bodyPr wrap="square" lIns="0" tIns="0" rIns="0" bIns="0" anchor="t">
            <a:noAutofit/>
          </a:bodyPr>
          <a:lstStyle/>
          <a:p>
            <a:pPr algn="l"/>
            <a:r>
              <a:rPr lang="es-CO" sz="1400" b="0" i="1">
                <a:solidFill>
                  <a:srgbClr val="5F6160"/>
                </a:solidFill>
                <a:latin typeface="Calibri"/>
              </a:rPr>
              <a:t>Por qué necesitamos una garantía matemática</a:t>
            </a:r>
          </a:p>
        </p:txBody>
      </p:sp>
      <p:sp>
        <p:nvSpPr>
          <p:cNvPr id="5" name="Conclusión"/>
          <p:cNvSpPr/>
          <p:nvPr/>
        </p:nvSpPr>
        <p:spPr>
          <a:xfrm>
            <a:off x="1051560" y="3520440"/>
            <a:ext cx="7223760" cy="804672"/>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pic>
        <p:nvPicPr>
          <p:cNvPr id="6" name="Picture 5" descr="shield.png"/>
          <p:cNvPicPr>
            <a:picLocks noChangeAspect="1"/>
          </p:cNvPicPr>
          <p:nvPr/>
        </p:nvPicPr>
        <p:blipFill>
          <a:blip r:embed="rId2"/>
          <a:stretch>
            <a:fillRect/>
          </a:stretch>
        </p:blipFill>
        <p:spPr>
          <a:xfrm>
            <a:off x="1234440" y="3675887"/>
            <a:ext cx="502920" cy="502920"/>
          </a:xfrm>
          <a:prstGeom prst="rect">
            <a:avLst/>
          </a:prstGeom>
        </p:spPr>
      </p:pic>
      <p:sp>
        <p:nvSpPr>
          <p:cNvPr id="7" name="TextBox 6"/>
          <p:cNvSpPr txBox="1"/>
          <p:nvPr/>
        </p:nvSpPr>
        <p:spPr>
          <a:xfrm>
            <a:off x="1920240" y="3566160"/>
            <a:ext cx="6217920" cy="713232"/>
          </a:xfrm>
          <a:prstGeom prst="rect">
            <a:avLst/>
          </a:prstGeom>
          <a:noFill/>
        </p:spPr>
        <p:txBody>
          <a:bodyPr wrap="square" lIns="0" tIns="0" rIns="0" bIns="0" anchor="ctr">
            <a:noAutofit/>
          </a:bodyPr>
          <a:lstStyle/>
          <a:p>
            <a:pPr algn="l">
              <a:spcAft>
                <a:spcPts val="300"/>
              </a:spcAft>
            </a:pPr>
            <a:r>
              <a:rPr lang="es-CO" sz="1250" b="0" i="0">
                <a:solidFill>
                  <a:srgbClr val="262626"/>
                </a:solidFill>
                <a:latin typeface="Calibri"/>
              </a:rPr>
              <a:t>Los métodos tradicionales fallan porque intentan </a:t>
            </a:r>
            <a:r>
              <a:rPr lang="es-CO" sz="1250" b="1" i="0">
                <a:solidFill>
                  <a:srgbClr val="262626"/>
                </a:solidFill>
                <a:latin typeface="Calibri"/>
              </a:rPr>
              <a:t>adivinar qué sabe el atacante.</a:t>
            </a:r>
          </a:p>
          <a:p>
            <a:pPr algn="l">
              <a:spcAft>
                <a:spcPts val="300"/>
              </a:spcAft>
            </a:pPr>
            <a:r>
              <a:rPr lang="es-CO" sz="1250" b="0" i="0">
                <a:solidFill>
                  <a:srgbClr val="262626"/>
                </a:solidFill>
                <a:latin typeface="Calibri"/>
              </a:rPr>
              <a:t>La privacidad diferencial controla </a:t>
            </a:r>
            <a:r>
              <a:rPr lang="es-CO" sz="1250" b="1" i="0">
                <a:solidFill>
                  <a:srgbClr val="262626"/>
                </a:solidFill>
                <a:latin typeface="Calibri"/>
              </a:rPr>
              <a:t>la distribución de los resultados</a:t>
            </a:r>
            <a:r>
              <a:rPr lang="es-CO" sz="1250" b="0" i="0">
                <a:solidFill>
                  <a:srgbClr val="262626"/>
                </a:solidFill>
                <a:latin typeface="Calibri"/>
              </a:rPr>
              <a:t>, no la intención del usuario.</a:t>
            </a:r>
          </a:p>
        </p:txBody>
      </p:sp>
      <p:pic>
        <p:nvPicPr>
          <p:cNvPr id="8" name="Picture 7">
            <a:extLst>
              <a:ext uri="{FF2B5EF4-FFF2-40B4-BE49-F238E27FC236}">
                <a16:creationId xmlns:a16="http://schemas.microsoft.com/office/drawing/2014/main" id="{32EEC098-FC64-8D23-6F3E-088102C3C87C}"/>
              </a:ext>
            </a:extLst>
          </p:cNvPr>
          <p:cNvPicPr>
            <a:picLocks noChangeAspect="1"/>
          </p:cNvPicPr>
          <p:nvPr/>
        </p:nvPicPr>
        <p:blipFill>
          <a:blip r:embed="rId3"/>
          <a:stretch>
            <a:fillRect/>
          </a:stretch>
        </p:blipFill>
        <p:spPr>
          <a:xfrm>
            <a:off x="1181100" y="1151635"/>
            <a:ext cx="6781800" cy="2222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64592"/>
            <a:ext cx="7223760" cy="530352"/>
          </a:xfrm>
        </p:spPr>
        <p:txBody>
          <a:bodyPr wrap="square" lIns="45720" rIns="45720" anchor="ctr"/>
          <a:lstStyle/>
          <a:p>
            <a:pPr algn="l"/>
            <a:r>
              <a:rPr lang="es-CO" sz="2400" b="0" i="0">
                <a:solidFill>
                  <a:srgbClr val="262626"/>
                </a:solidFill>
                <a:latin typeface="Golos Text"/>
              </a:rPr>
              <a:t>El modelo de adyacencia</a:t>
            </a:r>
          </a:p>
        </p:txBody>
      </p:sp>
      <p:sp>
        <p:nvSpPr>
          <p:cNvPr id="3" name="Subtítulo"/>
          <p:cNvSpPr txBox="1"/>
          <p:nvPr/>
        </p:nvSpPr>
        <p:spPr>
          <a:xfrm>
            <a:off x="411480" y="676656"/>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La unidad base de medición en privacidad diferencial es la diferencia más pequeña posible: una sola persona.</a:t>
            </a:r>
          </a:p>
        </p:txBody>
      </p:sp>
      <p:sp>
        <p:nvSpPr>
          <p:cNvPr id="17" name="Por qué importa"/>
          <p:cNvSpPr/>
          <p:nvPr/>
        </p:nvSpPr>
        <p:spPr>
          <a:xfrm>
            <a:off x="411480" y="3794760"/>
            <a:ext cx="8229600" cy="658368"/>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TextBox 17"/>
          <p:cNvSpPr txBox="1"/>
          <p:nvPr/>
        </p:nvSpPr>
        <p:spPr>
          <a:xfrm>
            <a:off x="594360" y="3813048"/>
            <a:ext cx="7863840" cy="621792"/>
          </a:xfrm>
          <a:prstGeom prst="rect">
            <a:avLst/>
          </a:prstGeom>
          <a:noFill/>
        </p:spPr>
        <p:txBody>
          <a:bodyPr wrap="square" lIns="0" tIns="0" rIns="0" bIns="0" anchor="ctr">
            <a:noAutofit/>
          </a:bodyPr>
          <a:lstStyle/>
          <a:p>
            <a:pPr algn="l"/>
            <a:r>
              <a:rPr lang="es-CO" sz="1200" b="1" i="0">
                <a:solidFill>
                  <a:srgbClr val="262626"/>
                </a:solidFill>
                <a:latin typeface="Calibri"/>
              </a:rPr>
              <a:t>¿Por qué importa?</a:t>
            </a:r>
            <a:r>
              <a:rPr lang="es-CO" sz="1200" b="0" i="0">
                <a:solidFill>
                  <a:srgbClr val="262626"/>
                </a:solidFill>
                <a:latin typeface="Calibri"/>
              </a:rPr>
              <a:t> La garantía se define comparando el resultado del algoritmo sobre x y sobre x′: si no cambia de forma perceptible, nadie puede inferir qué pasó con esa fila.</a:t>
            </a:r>
          </a:p>
        </p:txBody>
      </p:sp>
      <p:pic>
        <p:nvPicPr>
          <p:cNvPr id="19" name="Picture 18">
            <a:extLst>
              <a:ext uri="{FF2B5EF4-FFF2-40B4-BE49-F238E27FC236}">
                <a16:creationId xmlns:a16="http://schemas.microsoft.com/office/drawing/2014/main" id="{8CE47C9D-B717-F5D9-4290-D85288849D11}"/>
              </a:ext>
            </a:extLst>
          </p:cNvPr>
          <p:cNvPicPr>
            <a:picLocks noChangeAspect="1"/>
          </p:cNvPicPr>
          <p:nvPr/>
        </p:nvPicPr>
        <p:blipFill>
          <a:blip r:embed="rId2"/>
          <a:stretch>
            <a:fillRect/>
          </a:stretch>
        </p:blipFill>
        <p:spPr>
          <a:xfrm>
            <a:off x="1181100" y="1017004"/>
            <a:ext cx="6781800" cy="26924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274320"/>
            <a:ext cx="7223760" cy="530352"/>
          </a:xfrm>
        </p:spPr>
        <p:txBody>
          <a:bodyPr wrap="square" lIns="45720" rIns="45720" anchor="ctr"/>
          <a:lstStyle/>
          <a:p>
            <a:pPr algn="l"/>
            <a:r>
              <a:rPr lang="es-CO" sz="2400" b="0" i="0">
                <a:solidFill>
                  <a:srgbClr val="262626"/>
                </a:solidFill>
                <a:latin typeface="Golos Text"/>
              </a:rPr>
              <a:t>La unidad de privacidad</a:t>
            </a:r>
          </a:p>
        </p:txBody>
      </p:sp>
      <p:sp>
        <p:nvSpPr>
          <p:cNvPr id="3" name="Subtítulo"/>
          <p:cNvSpPr txBox="1"/>
          <p:nvPr/>
        </p:nvSpPr>
        <p:spPr>
          <a:xfrm>
            <a:off x="411480" y="786384"/>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¿Qué estamos protegiendo exactamente?</a:t>
            </a:r>
          </a:p>
        </p:txBody>
      </p:sp>
      <p:sp>
        <p:nvSpPr>
          <p:cNvPr id="4" name="TextBox 3"/>
          <p:cNvSpPr txBox="1"/>
          <p:nvPr/>
        </p:nvSpPr>
        <p:spPr>
          <a:xfrm>
            <a:off x="1828800" y="1280160"/>
            <a:ext cx="3291840" cy="502920"/>
          </a:xfrm>
          <a:prstGeom prst="rect">
            <a:avLst/>
          </a:prstGeom>
          <a:noFill/>
        </p:spPr>
        <p:txBody>
          <a:bodyPr wrap="square" lIns="0" tIns="0" rIns="0" bIns="0" anchor="t">
            <a:noAutofit/>
          </a:bodyPr>
          <a:lstStyle/>
          <a:p>
            <a:pPr algn="l"/>
            <a:r>
              <a:rPr lang="es-CO" sz="1300" b="1" i="0">
                <a:solidFill>
                  <a:srgbClr val="262626"/>
                </a:solidFill>
                <a:latin typeface="Calibri"/>
              </a:rPr>
              <a:t>El estándar (1 persona = 1 fila)</a:t>
            </a:r>
          </a:p>
          <a:p>
            <a:pPr algn="l"/>
            <a:r>
              <a:rPr lang="es-CO" sz="1100" b="0" i="0">
                <a:solidFill>
                  <a:srgbClr val="5F6160"/>
                </a:solidFill>
                <a:latin typeface="Calibri"/>
              </a:rPr>
              <a:t>La garantía protege al individuo completo, para siempre.</a:t>
            </a:r>
          </a:p>
        </p:txBody>
      </p:sp>
      <p:sp>
        <p:nvSpPr>
          <p:cNvPr id="5" name="Fila 1"/>
          <p:cNvSpPr/>
          <p:nvPr/>
        </p:nvSpPr>
        <p:spPr>
          <a:xfrm>
            <a:off x="1828800" y="1874519"/>
            <a:ext cx="3291840" cy="420624"/>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wrap="square" lIns="73152" tIns="73152" rIns="73152" bIns="73152" rtlCol="0" anchor="ctr"/>
          <a:lstStyle/>
          <a:p>
            <a:pPr algn="l"/>
            <a:r>
              <a:rPr lang="es-CO" sz="1050" b="0" i="0">
                <a:solidFill>
                  <a:srgbClr val="878887"/>
                </a:solidFill>
                <a:latin typeface="Calibri"/>
              </a:rPr>
              <a:t>Registro de otra persona</a:t>
            </a:r>
          </a:p>
        </p:txBody>
      </p:sp>
      <p:sp>
        <p:nvSpPr>
          <p:cNvPr id="6" name="Fila protegida"/>
          <p:cNvSpPr/>
          <p:nvPr/>
        </p:nvSpPr>
        <p:spPr>
          <a:xfrm>
            <a:off x="1828800" y="2350008"/>
            <a:ext cx="3291840" cy="420624"/>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wrap="square" lIns="73152" tIns="73152" rIns="73152" bIns="73152" rtlCol="0" anchor="ctr"/>
          <a:lstStyle/>
          <a:p>
            <a:pPr algn="l"/>
            <a:r>
              <a:rPr lang="es-CO" sz="1200" b="1" i="0">
                <a:solidFill>
                  <a:srgbClr val="FFFFFF"/>
                </a:solidFill>
                <a:latin typeface="Calibri"/>
              </a:rPr>
              <a:t>Tu registro completo</a:t>
            </a:r>
          </a:p>
        </p:txBody>
      </p:sp>
      <p:sp>
        <p:nvSpPr>
          <p:cNvPr id="7" name="Fila 3"/>
          <p:cNvSpPr/>
          <p:nvPr/>
        </p:nvSpPr>
        <p:spPr>
          <a:xfrm>
            <a:off x="1828800" y="2825496"/>
            <a:ext cx="3291840" cy="420624"/>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wrap="square" lIns="73152" tIns="73152" rIns="73152" bIns="73152" rtlCol="0" anchor="ctr"/>
          <a:lstStyle/>
          <a:p>
            <a:pPr algn="l"/>
            <a:r>
              <a:rPr lang="es-CO" sz="1050" b="0" i="0">
                <a:solidFill>
                  <a:srgbClr val="878887"/>
                </a:solidFill>
                <a:latin typeface="Calibri"/>
              </a:rPr>
              <a:t>Registro de otra persona</a:t>
            </a:r>
          </a:p>
        </p:txBody>
      </p:sp>
      <p:sp>
        <p:nvSpPr>
          <p:cNvPr id="8" name="Fila 4"/>
          <p:cNvSpPr/>
          <p:nvPr/>
        </p:nvSpPr>
        <p:spPr>
          <a:xfrm>
            <a:off x="1828800" y="3300984"/>
            <a:ext cx="3291840" cy="420624"/>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wrap="square" lIns="73152" tIns="73152" rIns="73152" bIns="73152" rtlCol="0" anchor="ctr"/>
          <a:lstStyle/>
          <a:p>
            <a:pPr algn="l"/>
            <a:r>
              <a:rPr lang="es-CO" sz="1050" b="0" i="0">
                <a:solidFill>
                  <a:srgbClr val="878887"/>
                </a:solidFill>
                <a:latin typeface="Calibri"/>
              </a:rPr>
              <a:t>Registro de otra persona</a:t>
            </a:r>
          </a:p>
        </p:txBody>
      </p:sp>
      <p:sp>
        <p:nvSpPr>
          <p:cNvPr id="9" name="Fila 5"/>
          <p:cNvSpPr/>
          <p:nvPr/>
        </p:nvSpPr>
        <p:spPr>
          <a:xfrm>
            <a:off x="1828800" y="3776472"/>
            <a:ext cx="3291840" cy="420624"/>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wrap="square" lIns="73152" tIns="73152" rIns="73152" bIns="73152" rtlCol="0" anchor="ctr"/>
          <a:lstStyle/>
          <a:p>
            <a:pPr algn="l"/>
            <a:r>
              <a:rPr lang="es-CO" sz="1050" b="0" i="0">
                <a:solidFill>
                  <a:srgbClr val="878887"/>
                </a:solidFill>
                <a:latin typeface="Calibri"/>
              </a:rPr>
              <a:t>Registro de otra persona</a:t>
            </a:r>
          </a:p>
        </p:txBody>
      </p:sp>
      <p:pic>
        <p:nvPicPr>
          <p:cNvPr id="10" name="Picture 9" descr="person_dark.png"/>
          <p:cNvPicPr>
            <a:picLocks noChangeAspect="1"/>
          </p:cNvPicPr>
          <p:nvPr/>
        </p:nvPicPr>
        <p:blipFill>
          <a:blip r:embed="rId2"/>
          <a:stretch>
            <a:fillRect/>
          </a:stretch>
        </p:blipFill>
        <p:spPr>
          <a:xfrm>
            <a:off x="502920" y="2011679"/>
            <a:ext cx="1097280" cy="1097280"/>
          </a:xfrm>
          <a:prstGeom prst="rect">
            <a:avLst/>
          </a:prstGeom>
        </p:spPr>
      </p:pic>
      <p:cxnSp>
        <p:nvCxnSpPr>
          <p:cNvPr id="11" name="Connector 10"/>
          <p:cNvCxnSpPr/>
          <p:nvPr/>
        </p:nvCxnSpPr>
        <p:spPr>
          <a:xfrm>
            <a:off x="1463040" y="2560320"/>
            <a:ext cx="338328" cy="0"/>
          </a:xfrm>
          <a:prstGeom prst="line">
            <a:avLst/>
          </a:prstGeom>
          <a:ln w="22225">
            <a:solidFill>
              <a:srgbClr val="40404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Supuestos peligrosos"/>
          <p:cNvSpPr/>
          <p:nvPr/>
        </p:nvSpPr>
        <p:spPr>
          <a:xfrm>
            <a:off x="5486400" y="1280160"/>
            <a:ext cx="3200400" cy="2971800"/>
          </a:xfrm>
          <a:prstGeom prst="rect">
            <a:avLst/>
          </a:prstGeom>
          <a:solidFill>
            <a:srgbClr val="F6E3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pic>
        <p:nvPicPr>
          <p:cNvPr id="13" name="Picture 12" descr="warn_red.png"/>
          <p:cNvPicPr>
            <a:picLocks noChangeAspect="1"/>
          </p:cNvPicPr>
          <p:nvPr/>
        </p:nvPicPr>
        <p:blipFill>
          <a:blip r:embed="rId3"/>
          <a:stretch>
            <a:fillRect/>
          </a:stretch>
        </p:blipFill>
        <p:spPr>
          <a:xfrm>
            <a:off x="5669280" y="1417320"/>
            <a:ext cx="384048" cy="384048"/>
          </a:xfrm>
          <a:prstGeom prst="rect">
            <a:avLst/>
          </a:prstGeom>
        </p:spPr>
      </p:pic>
      <p:sp>
        <p:nvSpPr>
          <p:cNvPr id="14" name="TextBox 13"/>
          <p:cNvSpPr txBox="1"/>
          <p:nvPr/>
        </p:nvSpPr>
        <p:spPr>
          <a:xfrm>
            <a:off x="6126480" y="1417320"/>
            <a:ext cx="2468880" cy="384048"/>
          </a:xfrm>
          <a:prstGeom prst="rect">
            <a:avLst/>
          </a:prstGeom>
          <a:noFill/>
        </p:spPr>
        <p:txBody>
          <a:bodyPr wrap="square" lIns="0" tIns="0" rIns="0" bIns="0" anchor="ctr">
            <a:noAutofit/>
          </a:bodyPr>
          <a:lstStyle/>
          <a:p>
            <a:pPr algn="l"/>
            <a:r>
              <a:rPr lang="es-CO" sz="1600" b="1" i="0">
                <a:solidFill>
                  <a:srgbClr val="B0332B"/>
                </a:solidFill>
                <a:latin typeface="Calibri"/>
              </a:rPr>
              <a:t>Supuestos peligrosos</a:t>
            </a:r>
          </a:p>
        </p:txBody>
      </p:sp>
      <p:sp>
        <p:nvSpPr>
          <p:cNvPr id="15" name="TextBox 14"/>
          <p:cNvSpPr txBox="1"/>
          <p:nvPr/>
        </p:nvSpPr>
        <p:spPr>
          <a:xfrm>
            <a:off x="5669280" y="1920240"/>
            <a:ext cx="2834640" cy="640080"/>
          </a:xfrm>
          <a:prstGeom prst="rect">
            <a:avLst/>
          </a:prstGeom>
          <a:noFill/>
        </p:spPr>
        <p:txBody>
          <a:bodyPr wrap="square" lIns="0" tIns="0" rIns="0" bIns="0" anchor="t">
            <a:noAutofit/>
          </a:bodyPr>
          <a:lstStyle/>
          <a:p>
            <a:pPr algn="l"/>
            <a:r>
              <a:rPr lang="es-CO" sz="1200" b="0" i="0">
                <a:solidFill>
                  <a:srgbClr val="262626"/>
                </a:solidFill>
                <a:latin typeface="Calibri"/>
              </a:rPr>
              <a:t>Si una persona genera </a:t>
            </a:r>
            <a:r>
              <a:rPr lang="es-CO" sz="1200" b="1" i="0">
                <a:solidFill>
                  <a:srgbClr val="262626"/>
                </a:solidFill>
                <a:latin typeface="Calibri"/>
              </a:rPr>
              <a:t>múltiples filas</a:t>
            </a:r>
            <a:r>
              <a:rPr lang="es-CO" sz="1200" b="0" i="0">
                <a:solidFill>
                  <a:srgbClr val="262626"/>
                </a:solidFill>
                <a:latin typeface="Calibri"/>
              </a:rPr>
              <a:t>, la garantía matemática se diluye.</a:t>
            </a:r>
          </a:p>
        </p:txBody>
      </p:sp>
      <p:sp>
        <p:nvSpPr>
          <p:cNvPr id="16" name="Ejemplo de riesgo"/>
          <p:cNvSpPr/>
          <p:nvPr/>
        </p:nvSpPr>
        <p:spPr>
          <a:xfrm>
            <a:off x="5669280" y="2651760"/>
            <a:ext cx="2834640" cy="1463040"/>
          </a:xfrm>
          <a:prstGeom prst="rect">
            <a:avLst/>
          </a:prstGeom>
          <a:solidFill>
            <a:srgbClr val="FFFFFF"/>
          </a:solidFill>
          <a:ln w="15875">
            <a:solidFill>
              <a:srgbClr val="B0332B"/>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TextBox 16"/>
          <p:cNvSpPr txBox="1"/>
          <p:nvPr/>
        </p:nvSpPr>
        <p:spPr>
          <a:xfrm>
            <a:off x="5806440" y="2724912"/>
            <a:ext cx="2560320" cy="1325880"/>
          </a:xfrm>
          <a:prstGeom prst="rect">
            <a:avLst/>
          </a:prstGeom>
          <a:noFill/>
        </p:spPr>
        <p:txBody>
          <a:bodyPr wrap="square" lIns="0" tIns="0" rIns="0" bIns="0" anchor="t">
            <a:noAutofit/>
          </a:bodyPr>
          <a:lstStyle/>
          <a:p>
            <a:pPr algn="l">
              <a:spcAft>
                <a:spcPts val="300"/>
              </a:spcAft>
            </a:pPr>
            <a:r>
              <a:rPr lang="es-CO" sz="1200" b="1" i="0">
                <a:solidFill>
                  <a:srgbClr val="B0332B"/>
                </a:solidFill>
                <a:latin typeface="Calibri"/>
              </a:rPr>
              <a:t>Ejemplo de riesgo</a:t>
            </a:r>
          </a:p>
          <a:p>
            <a:pPr algn="l">
              <a:spcAft>
                <a:spcPts val="300"/>
              </a:spcAft>
            </a:pPr>
            <a:r>
              <a:rPr lang="es-CO" sz="1100" b="0" i="0">
                <a:solidFill>
                  <a:srgbClr val="262626"/>
                </a:solidFill>
                <a:latin typeface="Calibri"/>
              </a:rPr>
              <a:t>El sistema de Apple utiliza una unidad de </a:t>
            </a:r>
            <a:r>
              <a:rPr lang="es-CO" sz="1100" b="1" i="0">
                <a:solidFill>
                  <a:srgbClr val="262626"/>
                </a:solidFill>
                <a:latin typeface="Calibri"/>
              </a:rPr>
              <a:t>“persona-día”</a:t>
            </a:r>
            <a:r>
              <a:rPr lang="es-CO" sz="1100" b="0" i="0">
                <a:solidFill>
                  <a:srgbClr val="262626"/>
                </a:solidFill>
                <a:latin typeface="Calibri"/>
              </a:rPr>
              <a:t>. Si un usuario envía los mismos datos 365 días seguidos, el sistema ofrece una protección casi nula sobre esa tendencia.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64592"/>
            <a:ext cx="7223760" cy="530352"/>
          </a:xfrm>
        </p:spPr>
        <p:txBody>
          <a:bodyPr wrap="square" lIns="45720" rIns="45720" anchor="ctr"/>
          <a:lstStyle/>
          <a:p>
            <a:pPr algn="l"/>
            <a:r>
              <a:rPr lang="es-CO" sz="2400" b="0" i="0">
                <a:solidFill>
                  <a:srgbClr val="262626"/>
                </a:solidFill>
                <a:latin typeface="Golos Text"/>
              </a:rPr>
              <a:t>El presupuesto de privacidad (ε)</a:t>
            </a:r>
          </a:p>
        </p:txBody>
      </p:sp>
      <p:sp>
        <p:nvSpPr>
          <p:cNvPr id="3" name="Subtítulo"/>
          <p:cNvSpPr txBox="1"/>
          <p:nvPr/>
        </p:nvSpPr>
        <p:spPr>
          <a:xfrm>
            <a:off x="411480" y="676656"/>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Afinamos la incertidumbre: ε controla cuánto ruido se agrega a cada respuesta.</a:t>
            </a:r>
          </a:p>
        </p:txBody>
      </p:sp>
      <p:sp>
        <p:nvSpPr>
          <p:cNvPr id="4" name="TextBox 3"/>
          <p:cNvSpPr txBox="1"/>
          <p:nvPr/>
        </p:nvSpPr>
        <p:spPr>
          <a:xfrm>
            <a:off x="1783080" y="1234440"/>
            <a:ext cx="2743200" cy="502920"/>
          </a:xfrm>
          <a:prstGeom prst="rect">
            <a:avLst/>
          </a:prstGeom>
          <a:noFill/>
        </p:spPr>
        <p:txBody>
          <a:bodyPr wrap="square" lIns="0" tIns="0" rIns="0" bIns="0" anchor="t">
            <a:noAutofit/>
          </a:bodyPr>
          <a:lstStyle/>
          <a:p>
            <a:pPr algn="l"/>
            <a:r>
              <a:rPr lang="es-CO" sz="1300" b="1" i="0">
                <a:solidFill>
                  <a:srgbClr val="262626"/>
                </a:solidFill>
                <a:latin typeface="Calibri"/>
              </a:rPr>
              <a:t>Alta privacidad</a:t>
            </a:r>
          </a:p>
          <a:p>
            <a:pPr algn="l"/>
            <a:r>
              <a:rPr lang="es-CO" sz="1100" b="0" i="0">
                <a:solidFill>
                  <a:srgbClr val="5F6160"/>
                </a:solidFill>
                <a:latin typeface="Calibri"/>
              </a:rPr>
              <a:t>Alta incertidumbre (ruido)</a:t>
            </a:r>
          </a:p>
        </p:txBody>
      </p:sp>
      <p:sp>
        <p:nvSpPr>
          <p:cNvPr id="5" name="TextBox 4"/>
          <p:cNvSpPr txBox="1"/>
          <p:nvPr/>
        </p:nvSpPr>
        <p:spPr>
          <a:xfrm>
            <a:off x="4572000" y="1234440"/>
            <a:ext cx="2743200" cy="502920"/>
          </a:xfrm>
          <a:prstGeom prst="rect">
            <a:avLst/>
          </a:prstGeom>
          <a:noFill/>
        </p:spPr>
        <p:txBody>
          <a:bodyPr wrap="square" lIns="0" tIns="0" rIns="0" bIns="0" anchor="t">
            <a:noAutofit/>
          </a:bodyPr>
          <a:lstStyle/>
          <a:p>
            <a:pPr algn="r"/>
            <a:r>
              <a:rPr lang="es-CO" sz="1300" b="1" i="0">
                <a:solidFill>
                  <a:srgbClr val="262626"/>
                </a:solidFill>
                <a:latin typeface="Calibri"/>
              </a:rPr>
              <a:t>Alta precisión</a:t>
            </a:r>
          </a:p>
          <a:p>
            <a:pPr algn="r"/>
            <a:r>
              <a:rPr lang="es-CO" sz="1100" b="0" i="0">
                <a:solidFill>
                  <a:srgbClr val="5F6160"/>
                </a:solidFill>
                <a:latin typeface="Calibri"/>
              </a:rPr>
              <a:t>Alta vulnerabilidad</a:t>
            </a:r>
          </a:p>
        </p:txBody>
      </p:sp>
      <p:sp>
        <p:nvSpPr>
          <p:cNvPr id="6" name="Riel ε"/>
          <p:cNvSpPr/>
          <p:nvPr/>
        </p:nvSpPr>
        <p:spPr>
          <a:xfrm>
            <a:off x="1783080" y="2304288"/>
            <a:ext cx="5532120" cy="365760"/>
          </a:xfrm>
          <a:prstGeom prst="roundRect">
            <a:avLst>
              <a:gd name="adj" fmla="val 50000"/>
            </a:avLst>
          </a:prstGeom>
          <a:gradFill rotWithShape="1">
            <a:gsLst>
              <a:gs pos="0">
                <a:srgbClr val="404040"/>
              </a:gs>
              <a:gs pos="100000">
                <a:srgbClr val="B0332B"/>
              </a:gs>
            </a:gsLst>
            <a:lin ang="0" scaled="0"/>
          </a:gra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7" name="Connector 6"/>
          <p:cNvCxnSpPr/>
          <p:nvPr/>
        </p:nvCxnSpPr>
        <p:spPr>
          <a:xfrm>
            <a:off x="2148840" y="1920240"/>
            <a:ext cx="0" cy="100584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6949440" y="1920240"/>
            <a:ext cx="0" cy="1005840"/>
          </a:xfrm>
          <a:prstGeom prst="line">
            <a:avLst/>
          </a:prstGeom>
          <a:ln w="12700">
            <a:solidFill>
              <a:srgbClr val="404040"/>
            </a:solidFill>
          </a:ln>
        </p:spPr>
        <p:style>
          <a:lnRef idx="2">
            <a:schemeClr val="accent1"/>
          </a:lnRef>
          <a:fillRef idx="0">
            <a:schemeClr val="accent1"/>
          </a:fillRef>
          <a:effectRef idx="1">
            <a:schemeClr val="accent1"/>
          </a:effectRef>
          <a:fontRef idx="minor">
            <a:schemeClr val="tx1"/>
          </a:fontRef>
        </p:style>
      </p:cxnSp>
      <p:sp>
        <p:nvSpPr>
          <p:cNvPr id="9" name="Perilla"/>
          <p:cNvSpPr/>
          <p:nvPr/>
        </p:nvSpPr>
        <p:spPr>
          <a:xfrm>
            <a:off x="4206240" y="2148840"/>
            <a:ext cx="676656" cy="676656"/>
          </a:xfrm>
          <a:prstGeom prst="ellipse">
            <a:avLst/>
          </a:prstGeom>
          <a:solidFill>
            <a:srgbClr val="FFFFFF"/>
          </a:solidFill>
          <a:ln w="28575">
            <a:solidFill>
              <a:srgbClr val="40404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0" name="Connector 9"/>
          <p:cNvCxnSpPr/>
          <p:nvPr/>
        </p:nvCxnSpPr>
        <p:spPr>
          <a:xfrm>
            <a:off x="4544568" y="2258568"/>
            <a:ext cx="0" cy="192024"/>
          </a:xfrm>
          <a:prstGeom prst="line">
            <a:avLst/>
          </a:prstGeom>
          <a:ln w="25400">
            <a:solidFill>
              <a:srgbClr val="404040"/>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463040" y="2971800"/>
            <a:ext cx="1371600" cy="502920"/>
          </a:xfrm>
          <a:prstGeom prst="rect">
            <a:avLst/>
          </a:prstGeom>
          <a:noFill/>
        </p:spPr>
        <p:txBody>
          <a:bodyPr wrap="square" lIns="0" tIns="0" rIns="0" bIns="0" anchor="t">
            <a:noAutofit/>
          </a:bodyPr>
          <a:lstStyle/>
          <a:p>
            <a:pPr algn="ctr"/>
            <a:r>
              <a:rPr lang="es-CO" sz="1400" b="1" i="0">
                <a:solidFill>
                  <a:srgbClr val="262626"/>
                </a:solidFill>
                <a:latin typeface="Calibri"/>
              </a:rPr>
              <a:t>ε bajo</a:t>
            </a:r>
          </a:p>
          <a:p>
            <a:pPr algn="ctr"/>
            <a:r>
              <a:rPr lang="es-CO" sz="1100" b="0" i="0">
                <a:solidFill>
                  <a:srgbClr val="5F6160"/>
                </a:solidFill>
                <a:latin typeface="Calibri"/>
              </a:rPr>
              <a:t>(ej. 0.01)</a:t>
            </a:r>
          </a:p>
        </p:txBody>
      </p:sp>
      <p:sp>
        <p:nvSpPr>
          <p:cNvPr id="12" name="TextBox 11"/>
          <p:cNvSpPr txBox="1"/>
          <p:nvPr/>
        </p:nvSpPr>
        <p:spPr>
          <a:xfrm>
            <a:off x="6263640" y="2971800"/>
            <a:ext cx="1371600" cy="502920"/>
          </a:xfrm>
          <a:prstGeom prst="rect">
            <a:avLst/>
          </a:prstGeom>
          <a:noFill/>
        </p:spPr>
        <p:txBody>
          <a:bodyPr wrap="square" lIns="0" tIns="0" rIns="0" bIns="0" anchor="t">
            <a:noAutofit/>
          </a:bodyPr>
          <a:lstStyle/>
          <a:p>
            <a:pPr algn="ctr"/>
            <a:r>
              <a:rPr lang="es-CO" sz="1400" b="1" i="0">
                <a:solidFill>
                  <a:srgbClr val="262626"/>
                </a:solidFill>
                <a:latin typeface="Calibri"/>
              </a:rPr>
              <a:t>ε alto</a:t>
            </a:r>
          </a:p>
          <a:p>
            <a:pPr algn="ctr"/>
            <a:r>
              <a:rPr lang="es-CO" sz="1100" b="0" i="0">
                <a:solidFill>
                  <a:srgbClr val="5F6160"/>
                </a:solidFill>
                <a:latin typeface="Calibri"/>
              </a:rPr>
              <a:t>(ej. 10.0)</a:t>
            </a:r>
          </a:p>
        </p:txBody>
      </p:sp>
      <p:sp>
        <p:nvSpPr>
          <p:cNvPr id="13" name="Ruido"/>
          <p:cNvSpPr/>
          <p:nvPr/>
        </p:nvSpPr>
        <p:spPr>
          <a:xfrm>
            <a:off x="489097" y="2291550"/>
            <a:ext cx="207760" cy="207760"/>
          </a:xfrm>
          <a:prstGeom prst="rect">
            <a:avLst/>
          </a:prstGeom>
          <a:solidFill>
            <a:srgbClr val="404040">
              <a:alpha val="28153"/>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 name="Ruido"/>
          <p:cNvSpPr/>
          <p:nvPr/>
        </p:nvSpPr>
        <p:spPr>
          <a:xfrm>
            <a:off x="846553" y="2227607"/>
            <a:ext cx="168216" cy="168216"/>
          </a:xfrm>
          <a:prstGeom prst="rect">
            <a:avLst/>
          </a:prstGeom>
          <a:solidFill>
            <a:srgbClr val="404040">
              <a:alpha val="32767"/>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 name="Ruido"/>
          <p:cNvSpPr/>
          <p:nvPr/>
        </p:nvSpPr>
        <p:spPr>
          <a:xfrm>
            <a:off x="604432" y="2124198"/>
            <a:ext cx="262740" cy="262740"/>
          </a:xfrm>
          <a:prstGeom prst="rect">
            <a:avLst/>
          </a:prstGeom>
          <a:solidFill>
            <a:srgbClr val="404040">
              <a:alpha val="3416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uido"/>
          <p:cNvSpPr/>
          <p:nvPr/>
        </p:nvSpPr>
        <p:spPr>
          <a:xfrm>
            <a:off x="427455" y="2381587"/>
            <a:ext cx="337040" cy="337040"/>
          </a:xfrm>
          <a:prstGeom prst="rect">
            <a:avLst/>
          </a:prstGeom>
          <a:solidFill>
            <a:srgbClr val="878887">
              <a:alpha val="53015"/>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uido"/>
          <p:cNvSpPr/>
          <p:nvPr/>
        </p:nvSpPr>
        <p:spPr>
          <a:xfrm>
            <a:off x="647013" y="2459611"/>
            <a:ext cx="199967" cy="199967"/>
          </a:xfrm>
          <a:prstGeom prst="rect">
            <a:avLst/>
          </a:prstGeom>
          <a:solidFill>
            <a:srgbClr val="5F6160">
              <a:alpha val="58632"/>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uido"/>
          <p:cNvSpPr/>
          <p:nvPr/>
        </p:nvSpPr>
        <p:spPr>
          <a:xfrm>
            <a:off x="649941" y="2514016"/>
            <a:ext cx="319771" cy="319771"/>
          </a:xfrm>
          <a:prstGeom prst="rect">
            <a:avLst/>
          </a:prstGeom>
          <a:solidFill>
            <a:srgbClr val="878887">
              <a:alpha val="48509"/>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uido"/>
          <p:cNvSpPr/>
          <p:nvPr/>
        </p:nvSpPr>
        <p:spPr>
          <a:xfrm>
            <a:off x="536466" y="2322959"/>
            <a:ext cx="257120" cy="257120"/>
          </a:xfrm>
          <a:prstGeom prst="rect">
            <a:avLst/>
          </a:prstGeom>
          <a:solidFill>
            <a:srgbClr val="404040">
              <a:alpha val="5806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uido"/>
          <p:cNvSpPr/>
          <p:nvPr/>
        </p:nvSpPr>
        <p:spPr>
          <a:xfrm>
            <a:off x="1020102" y="2516153"/>
            <a:ext cx="314166" cy="314166"/>
          </a:xfrm>
          <a:prstGeom prst="rect">
            <a:avLst/>
          </a:prstGeom>
          <a:solidFill>
            <a:srgbClr val="404040">
              <a:alpha val="5681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uido"/>
          <p:cNvSpPr/>
          <p:nvPr/>
        </p:nvSpPr>
        <p:spPr>
          <a:xfrm>
            <a:off x="1021032" y="2558781"/>
            <a:ext cx="269266" cy="269266"/>
          </a:xfrm>
          <a:prstGeom prst="rect">
            <a:avLst/>
          </a:prstGeom>
          <a:solidFill>
            <a:srgbClr val="5F6160">
              <a:alpha val="31829"/>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uido"/>
          <p:cNvSpPr/>
          <p:nvPr/>
        </p:nvSpPr>
        <p:spPr>
          <a:xfrm>
            <a:off x="618420" y="2315144"/>
            <a:ext cx="242083" cy="242083"/>
          </a:xfrm>
          <a:prstGeom prst="rect">
            <a:avLst/>
          </a:prstGeom>
          <a:solidFill>
            <a:srgbClr val="404040">
              <a:alpha val="35678"/>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uido"/>
          <p:cNvSpPr/>
          <p:nvPr/>
        </p:nvSpPr>
        <p:spPr>
          <a:xfrm>
            <a:off x="439451" y="2039528"/>
            <a:ext cx="313198" cy="313198"/>
          </a:xfrm>
          <a:prstGeom prst="rect">
            <a:avLst/>
          </a:prstGeom>
          <a:solidFill>
            <a:srgbClr val="5F6160">
              <a:alpha val="59911"/>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uido"/>
          <p:cNvSpPr/>
          <p:nvPr/>
        </p:nvSpPr>
        <p:spPr>
          <a:xfrm>
            <a:off x="865491" y="2470697"/>
            <a:ext cx="259483" cy="259483"/>
          </a:xfrm>
          <a:prstGeom prst="rect">
            <a:avLst/>
          </a:prstGeom>
          <a:solidFill>
            <a:srgbClr val="404040">
              <a:alpha val="59904"/>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uido"/>
          <p:cNvSpPr/>
          <p:nvPr/>
        </p:nvSpPr>
        <p:spPr>
          <a:xfrm>
            <a:off x="725105" y="2156395"/>
            <a:ext cx="200358" cy="200358"/>
          </a:xfrm>
          <a:prstGeom prst="rect">
            <a:avLst/>
          </a:prstGeom>
          <a:solidFill>
            <a:srgbClr val="5F6160">
              <a:alpha val="4044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uido"/>
          <p:cNvSpPr/>
          <p:nvPr/>
        </p:nvSpPr>
        <p:spPr>
          <a:xfrm>
            <a:off x="743624" y="2433363"/>
            <a:ext cx="198187" cy="198187"/>
          </a:xfrm>
          <a:prstGeom prst="rect">
            <a:avLst/>
          </a:prstGeom>
          <a:solidFill>
            <a:srgbClr val="5F6160">
              <a:alpha val="44548"/>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320040" y="3017520"/>
            <a:ext cx="1234440" cy="228600"/>
          </a:xfrm>
          <a:prstGeom prst="rect">
            <a:avLst/>
          </a:prstGeom>
          <a:noFill/>
        </p:spPr>
        <p:txBody>
          <a:bodyPr wrap="square" lIns="0" tIns="0" rIns="0" bIns="0" anchor="t">
            <a:noAutofit/>
          </a:bodyPr>
          <a:lstStyle/>
          <a:p>
            <a:pPr algn="ctr"/>
            <a:r>
              <a:rPr lang="es-CO" sz="950" b="0" i="0">
                <a:solidFill>
                  <a:srgbClr val="5F6160"/>
                </a:solidFill>
                <a:latin typeface="Calibri"/>
              </a:rPr>
              <a:t>Resultado difuso</a:t>
            </a:r>
          </a:p>
        </p:txBody>
      </p:sp>
      <p:sp>
        <p:nvSpPr>
          <p:cNvPr id="28" name="Dato"/>
          <p:cNvSpPr/>
          <p:nvPr/>
        </p:nvSpPr>
        <p:spPr>
          <a:xfrm>
            <a:off x="7589520" y="201168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Dato"/>
          <p:cNvSpPr/>
          <p:nvPr/>
        </p:nvSpPr>
        <p:spPr>
          <a:xfrm>
            <a:off x="7808976" y="201168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Dato"/>
          <p:cNvSpPr/>
          <p:nvPr/>
        </p:nvSpPr>
        <p:spPr>
          <a:xfrm>
            <a:off x="8028432" y="201168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Dato"/>
          <p:cNvSpPr/>
          <p:nvPr/>
        </p:nvSpPr>
        <p:spPr>
          <a:xfrm>
            <a:off x="8247888" y="201168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Dato"/>
          <p:cNvSpPr/>
          <p:nvPr/>
        </p:nvSpPr>
        <p:spPr>
          <a:xfrm>
            <a:off x="8467344" y="201168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Dato"/>
          <p:cNvSpPr/>
          <p:nvPr/>
        </p:nvSpPr>
        <p:spPr>
          <a:xfrm>
            <a:off x="7589520" y="219456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Dato"/>
          <p:cNvSpPr/>
          <p:nvPr/>
        </p:nvSpPr>
        <p:spPr>
          <a:xfrm>
            <a:off x="7808976" y="219456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Dato"/>
          <p:cNvSpPr/>
          <p:nvPr/>
        </p:nvSpPr>
        <p:spPr>
          <a:xfrm>
            <a:off x="8028432" y="219456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Dato"/>
          <p:cNvSpPr/>
          <p:nvPr/>
        </p:nvSpPr>
        <p:spPr>
          <a:xfrm>
            <a:off x="8247888" y="219456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Dato"/>
          <p:cNvSpPr/>
          <p:nvPr/>
        </p:nvSpPr>
        <p:spPr>
          <a:xfrm>
            <a:off x="8467344" y="219456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Dato"/>
          <p:cNvSpPr/>
          <p:nvPr/>
        </p:nvSpPr>
        <p:spPr>
          <a:xfrm>
            <a:off x="7589520" y="237744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Dato"/>
          <p:cNvSpPr/>
          <p:nvPr/>
        </p:nvSpPr>
        <p:spPr>
          <a:xfrm>
            <a:off x="7808976" y="237744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Dato"/>
          <p:cNvSpPr/>
          <p:nvPr/>
        </p:nvSpPr>
        <p:spPr>
          <a:xfrm>
            <a:off x="8028432" y="237744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Dato"/>
          <p:cNvSpPr/>
          <p:nvPr/>
        </p:nvSpPr>
        <p:spPr>
          <a:xfrm>
            <a:off x="8247888" y="237744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Dato"/>
          <p:cNvSpPr/>
          <p:nvPr/>
        </p:nvSpPr>
        <p:spPr>
          <a:xfrm>
            <a:off x="8467344" y="237744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Dato"/>
          <p:cNvSpPr/>
          <p:nvPr/>
        </p:nvSpPr>
        <p:spPr>
          <a:xfrm>
            <a:off x="7589520" y="256032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Dato"/>
          <p:cNvSpPr/>
          <p:nvPr/>
        </p:nvSpPr>
        <p:spPr>
          <a:xfrm>
            <a:off x="7808976" y="256032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Dato"/>
          <p:cNvSpPr/>
          <p:nvPr/>
        </p:nvSpPr>
        <p:spPr>
          <a:xfrm>
            <a:off x="8028432" y="256032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Dato"/>
          <p:cNvSpPr/>
          <p:nvPr/>
        </p:nvSpPr>
        <p:spPr>
          <a:xfrm>
            <a:off x="8247888" y="256032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Dato"/>
          <p:cNvSpPr/>
          <p:nvPr/>
        </p:nvSpPr>
        <p:spPr>
          <a:xfrm>
            <a:off x="8467344" y="256032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Dato"/>
          <p:cNvSpPr/>
          <p:nvPr/>
        </p:nvSpPr>
        <p:spPr>
          <a:xfrm>
            <a:off x="7589520" y="274320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Dato"/>
          <p:cNvSpPr/>
          <p:nvPr/>
        </p:nvSpPr>
        <p:spPr>
          <a:xfrm>
            <a:off x="7808976" y="274320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Dato"/>
          <p:cNvSpPr/>
          <p:nvPr/>
        </p:nvSpPr>
        <p:spPr>
          <a:xfrm>
            <a:off x="8028432" y="274320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Dato"/>
          <p:cNvSpPr/>
          <p:nvPr/>
        </p:nvSpPr>
        <p:spPr>
          <a:xfrm>
            <a:off x="8247888" y="2743200"/>
            <a:ext cx="118872" cy="118872"/>
          </a:xfrm>
          <a:prstGeom prst="ellipse">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Dato"/>
          <p:cNvSpPr/>
          <p:nvPr/>
        </p:nvSpPr>
        <p:spPr>
          <a:xfrm>
            <a:off x="8467344" y="2743200"/>
            <a:ext cx="118872" cy="118872"/>
          </a:xfrm>
          <a:prstGeom prst="ellipse">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TextBox 52"/>
          <p:cNvSpPr txBox="1"/>
          <p:nvPr/>
        </p:nvSpPr>
        <p:spPr>
          <a:xfrm>
            <a:off x="7452360" y="3017520"/>
            <a:ext cx="1280160" cy="228600"/>
          </a:xfrm>
          <a:prstGeom prst="rect">
            <a:avLst/>
          </a:prstGeom>
          <a:noFill/>
        </p:spPr>
        <p:txBody>
          <a:bodyPr wrap="square" lIns="0" tIns="0" rIns="0" bIns="0" anchor="t">
            <a:noAutofit/>
          </a:bodyPr>
          <a:lstStyle/>
          <a:p>
            <a:pPr algn="ctr"/>
            <a:r>
              <a:rPr lang="es-CO" sz="950" b="0" i="0">
                <a:solidFill>
                  <a:srgbClr val="5F6160"/>
                </a:solidFill>
                <a:latin typeface="Calibri"/>
              </a:rPr>
              <a:t>Resultado nítido</a:t>
            </a:r>
          </a:p>
        </p:txBody>
      </p:sp>
      <p:sp>
        <p:nvSpPr>
          <p:cNvPr id="54" name="Presupuesto finito"/>
          <p:cNvSpPr/>
          <p:nvPr/>
        </p:nvSpPr>
        <p:spPr>
          <a:xfrm>
            <a:off x="411480" y="3611880"/>
            <a:ext cx="8229600" cy="91440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Símbolo ε"/>
          <p:cNvSpPr/>
          <p:nvPr/>
        </p:nvSpPr>
        <p:spPr>
          <a:xfrm>
            <a:off x="566928" y="3749039"/>
            <a:ext cx="640080" cy="640080"/>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3000" b="0" i="1">
                <a:solidFill>
                  <a:srgbClr val="FFFFFF"/>
                </a:solidFill>
                <a:latin typeface="Cambria"/>
              </a:rPr>
              <a:t>ε</a:t>
            </a:r>
          </a:p>
        </p:txBody>
      </p:sp>
      <p:sp>
        <p:nvSpPr>
          <p:cNvPr id="56" name="TextBox 55"/>
          <p:cNvSpPr txBox="1"/>
          <p:nvPr/>
        </p:nvSpPr>
        <p:spPr>
          <a:xfrm>
            <a:off x="1417320" y="3657600"/>
            <a:ext cx="7086600" cy="822960"/>
          </a:xfrm>
          <a:prstGeom prst="rect">
            <a:avLst/>
          </a:prstGeom>
          <a:noFill/>
        </p:spPr>
        <p:txBody>
          <a:bodyPr wrap="square" lIns="0" tIns="0" rIns="0" bIns="0" anchor="ctr">
            <a:noAutofit/>
          </a:bodyPr>
          <a:lstStyle/>
          <a:p>
            <a:pPr algn="l"/>
            <a:r>
              <a:rPr lang="es-CO" sz="1250" b="1" i="0">
                <a:solidFill>
                  <a:srgbClr val="262626"/>
                </a:solidFill>
                <a:latin typeface="Calibri"/>
              </a:rPr>
              <a:t>ε no es solo una variable: es un presupuesto finito.</a:t>
            </a:r>
            <a:r>
              <a:rPr lang="es-CO" sz="1250" b="0" i="0">
                <a:solidFill>
                  <a:srgbClr val="262626"/>
                </a:solidFill>
                <a:latin typeface="Calibri"/>
              </a:rPr>
              <a:t> Cada consulta consume una fracción de este presupuesto. Una vez que se agota, el sistema debe detenerse o los datos se comprometen.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0" y="45720"/>
            <a:ext cx="4434840" cy="530352"/>
          </a:xfrm>
        </p:spPr>
        <p:txBody>
          <a:bodyPr wrap="square" lIns="45720" rIns="45720" anchor="ctr"/>
          <a:lstStyle/>
          <a:p>
            <a:pPr algn="r"/>
            <a:r>
              <a:rPr lang="es-CO" sz="2800" b="0" i="0">
                <a:solidFill>
                  <a:srgbClr val="5F6160"/>
                </a:solidFill>
                <a:latin typeface="Golos Text"/>
              </a:rPr>
              <a:t>Negación plausible</a:t>
            </a:r>
          </a:p>
        </p:txBody>
      </p:sp>
      <p:sp>
        <p:nvSpPr>
          <p:cNvPr id="3" name="Subtítulo"/>
          <p:cNvSpPr txBox="1"/>
          <p:nvPr/>
        </p:nvSpPr>
        <p:spPr>
          <a:xfrm>
            <a:off x="1051560" y="658368"/>
            <a:ext cx="7223760" cy="329184"/>
          </a:xfrm>
          <a:prstGeom prst="rect">
            <a:avLst/>
          </a:prstGeom>
          <a:noFill/>
        </p:spPr>
        <p:txBody>
          <a:bodyPr wrap="square" lIns="0" tIns="0" rIns="0" bIns="0" anchor="t">
            <a:noAutofit/>
          </a:bodyPr>
          <a:lstStyle/>
          <a:p>
            <a:pPr algn="l"/>
            <a:r>
              <a:rPr lang="es-CO" sz="1400" b="0" i="1">
                <a:solidFill>
                  <a:srgbClr val="5F6160"/>
                </a:solidFill>
                <a:latin typeface="Calibri"/>
              </a:rPr>
              <a:t>La intuición central: el atacante no puede saber si estás ahí.</a:t>
            </a:r>
          </a:p>
        </p:txBody>
      </p:sp>
      <p:sp>
        <p:nvSpPr>
          <p:cNvPr id="17" name="Idea central"/>
          <p:cNvSpPr/>
          <p:nvPr/>
        </p:nvSpPr>
        <p:spPr>
          <a:xfrm>
            <a:off x="1051560" y="3383280"/>
            <a:ext cx="7223760" cy="91440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TextBox 17"/>
          <p:cNvSpPr txBox="1"/>
          <p:nvPr/>
        </p:nvSpPr>
        <p:spPr>
          <a:xfrm>
            <a:off x="1234440" y="3401568"/>
            <a:ext cx="6858000" cy="868680"/>
          </a:xfrm>
          <a:prstGeom prst="rect">
            <a:avLst/>
          </a:prstGeom>
          <a:noFill/>
        </p:spPr>
        <p:txBody>
          <a:bodyPr wrap="square" lIns="0" tIns="0" rIns="0" bIns="0" anchor="ctr">
            <a:noAutofit/>
          </a:bodyPr>
          <a:lstStyle/>
          <a:p>
            <a:pPr algn="ctr"/>
            <a:r>
              <a:rPr lang="es-CO" sz="1500" b="0" i="0">
                <a:solidFill>
                  <a:srgbClr val="262626"/>
                </a:solidFill>
                <a:latin typeface="Calibri"/>
              </a:rPr>
              <a:t>Si el resultado de un algoritmo es </a:t>
            </a:r>
            <a:r>
              <a:rPr lang="es-CO" sz="1500" b="1" i="0">
                <a:solidFill>
                  <a:srgbClr val="262626"/>
                </a:solidFill>
                <a:latin typeface="Calibri"/>
              </a:rPr>
              <a:t>virtualmente indistinguible</a:t>
            </a:r>
            <a:r>
              <a:rPr lang="es-CO" sz="1500" b="0" i="0">
                <a:solidFill>
                  <a:srgbClr val="262626"/>
                </a:solidFill>
                <a:latin typeface="Calibri"/>
              </a:rPr>
              <a:t>, participes o no en la base de datos, tu privacidad está </a:t>
            </a:r>
            <a:r>
              <a:rPr lang="es-CO" sz="1500" b="1" i="0">
                <a:solidFill>
                  <a:srgbClr val="B0332B"/>
                </a:solidFill>
                <a:latin typeface="Calibri"/>
              </a:rPr>
              <a:t>matemáticamente garantizada.</a:t>
            </a:r>
          </a:p>
        </p:txBody>
      </p:sp>
      <p:pic>
        <p:nvPicPr>
          <p:cNvPr id="19" name="Picture 18">
            <a:extLst>
              <a:ext uri="{FF2B5EF4-FFF2-40B4-BE49-F238E27FC236}">
                <a16:creationId xmlns:a16="http://schemas.microsoft.com/office/drawing/2014/main" id="{318D0B55-4D23-C265-AD01-0AF6D54C1425}"/>
              </a:ext>
            </a:extLst>
          </p:cNvPr>
          <p:cNvPicPr>
            <a:picLocks noChangeAspect="1"/>
          </p:cNvPicPr>
          <p:nvPr/>
        </p:nvPicPr>
        <p:blipFill>
          <a:blip r:embed="rId2"/>
          <a:stretch>
            <a:fillRect/>
          </a:stretch>
        </p:blipFill>
        <p:spPr>
          <a:xfrm>
            <a:off x="1009650" y="1234910"/>
            <a:ext cx="7124700" cy="2032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274320"/>
            <a:ext cx="7223760" cy="530352"/>
          </a:xfrm>
        </p:spPr>
        <p:txBody>
          <a:bodyPr wrap="square" lIns="45720" rIns="45720" anchor="ctr"/>
          <a:lstStyle/>
          <a:p>
            <a:pPr algn="l"/>
            <a:r>
              <a:rPr lang="es-CO" sz="2400" b="0" i="0">
                <a:solidFill>
                  <a:srgbClr val="262626"/>
                </a:solidFill>
                <a:latin typeface="Golos Text"/>
              </a:rPr>
              <a:t>La ecuación visual</a:t>
            </a:r>
          </a:p>
        </p:txBody>
      </p:sp>
      <p:sp>
        <p:nvSpPr>
          <p:cNvPr id="3" name="Subtítulo"/>
          <p:cNvSpPr txBox="1"/>
          <p:nvPr/>
        </p:nvSpPr>
        <p:spPr>
          <a:xfrm>
            <a:off x="411480" y="786384"/>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Formalizando la garantía de privacidad diferencial</a:t>
            </a:r>
          </a:p>
        </p:txBody>
      </p:sp>
      <p:sp>
        <p:nvSpPr>
          <p:cNvPr id="4" name="Numerador"/>
          <p:cNvSpPr txBox="1"/>
          <p:nvPr/>
        </p:nvSpPr>
        <p:spPr>
          <a:xfrm>
            <a:off x="2240280" y="1207008"/>
            <a:ext cx="2834640" cy="502920"/>
          </a:xfrm>
          <a:prstGeom prst="rect">
            <a:avLst/>
          </a:prstGeom>
          <a:noFill/>
        </p:spPr>
        <p:txBody>
          <a:bodyPr wrap="square" lIns="0" tIns="0" rIns="0" bIns="0" anchor="ctr">
            <a:noAutofit/>
          </a:bodyPr>
          <a:lstStyle/>
          <a:p>
            <a:pPr algn="ctr"/>
            <a:r>
              <a:rPr lang="es-CO" sz="2600" b="0" i="0">
                <a:solidFill>
                  <a:srgbClr val="262626"/>
                </a:solidFill>
                <a:latin typeface="Cambria"/>
              </a:rPr>
              <a:t>Pr[ </a:t>
            </a:r>
            <a:r>
              <a:rPr lang="es-CO" sz="2600" b="0" i="1">
                <a:solidFill>
                  <a:srgbClr val="262626"/>
                </a:solidFill>
                <a:latin typeface="Cambria"/>
              </a:rPr>
              <a:t>F</a:t>
            </a:r>
            <a:r>
              <a:rPr lang="es-CO" sz="2600" b="0" i="0">
                <a:solidFill>
                  <a:srgbClr val="262626"/>
                </a:solidFill>
                <a:latin typeface="Cambria"/>
              </a:rPr>
              <a:t>(</a:t>
            </a:r>
            <a:r>
              <a:rPr lang="es-CO" sz="2600" b="0" i="1">
                <a:solidFill>
                  <a:srgbClr val="262626"/>
                </a:solidFill>
                <a:latin typeface="Cambria"/>
              </a:rPr>
              <a:t>x</a:t>
            </a:r>
            <a:r>
              <a:rPr lang="es-CO" sz="2600" b="0" i="0">
                <a:solidFill>
                  <a:srgbClr val="262626"/>
                </a:solidFill>
                <a:latin typeface="Cambria"/>
              </a:rPr>
              <a:t>) ∈ </a:t>
            </a:r>
            <a:r>
              <a:rPr lang="es-CO" sz="2600" b="0" i="1">
                <a:solidFill>
                  <a:srgbClr val="262626"/>
                </a:solidFill>
                <a:latin typeface="Cambria"/>
              </a:rPr>
              <a:t>S</a:t>
            </a:r>
            <a:r>
              <a:rPr lang="es-CO" sz="2600" b="0" i="0">
                <a:solidFill>
                  <a:srgbClr val="262626"/>
                </a:solidFill>
                <a:latin typeface="Cambria"/>
              </a:rPr>
              <a:t> ]</a:t>
            </a:r>
          </a:p>
        </p:txBody>
      </p:sp>
      <p:cxnSp>
        <p:nvCxnSpPr>
          <p:cNvPr id="5" name="Connector 4"/>
          <p:cNvCxnSpPr/>
          <p:nvPr/>
        </p:nvCxnSpPr>
        <p:spPr>
          <a:xfrm>
            <a:off x="2331720" y="1764792"/>
            <a:ext cx="2651760" cy="0"/>
          </a:xfrm>
          <a:prstGeom prst="line">
            <a:avLst/>
          </a:prstGeom>
          <a:ln w="22225">
            <a:solidFill>
              <a:srgbClr val="262626"/>
            </a:solidFill>
          </a:ln>
        </p:spPr>
        <p:style>
          <a:lnRef idx="2">
            <a:schemeClr val="accent1"/>
          </a:lnRef>
          <a:fillRef idx="0">
            <a:schemeClr val="accent1"/>
          </a:fillRef>
          <a:effectRef idx="1">
            <a:schemeClr val="accent1"/>
          </a:effectRef>
          <a:fontRef idx="minor">
            <a:schemeClr val="tx1"/>
          </a:fontRef>
        </p:style>
      </p:cxnSp>
      <p:sp>
        <p:nvSpPr>
          <p:cNvPr id="6" name="Denominador"/>
          <p:cNvSpPr txBox="1"/>
          <p:nvPr/>
        </p:nvSpPr>
        <p:spPr>
          <a:xfrm>
            <a:off x="2240280" y="1810512"/>
            <a:ext cx="2834640" cy="502920"/>
          </a:xfrm>
          <a:prstGeom prst="rect">
            <a:avLst/>
          </a:prstGeom>
          <a:noFill/>
        </p:spPr>
        <p:txBody>
          <a:bodyPr wrap="square" lIns="0" tIns="0" rIns="0" bIns="0" anchor="ctr">
            <a:noAutofit/>
          </a:bodyPr>
          <a:lstStyle/>
          <a:p>
            <a:pPr algn="ctr"/>
            <a:r>
              <a:rPr lang="es-CO" sz="2600" b="0" i="0">
                <a:solidFill>
                  <a:srgbClr val="262626"/>
                </a:solidFill>
                <a:latin typeface="Cambria"/>
              </a:rPr>
              <a:t>Pr[ </a:t>
            </a:r>
            <a:r>
              <a:rPr lang="es-CO" sz="2600" b="0" i="1">
                <a:solidFill>
                  <a:srgbClr val="262626"/>
                </a:solidFill>
                <a:latin typeface="Cambria"/>
              </a:rPr>
              <a:t>F</a:t>
            </a:r>
            <a:r>
              <a:rPr lang="es-CO" sz="2600" b="0" i="0">
                <a:solidFill>
                  <a:srgbClr val="262626"/>
                </a:solidFill>
                <a:latin typeface="Cambria"/>
              </a:rPr>
              <a:t>(</a:t>
            </a:r>
            <a:r>
              <a:rPr lang="es-CO" sz="2600" b="0" i="1">
                <a:solidFill>
                  <a:srgbClr val="262626"/>
                </a:solidFill>
                <a:latin typeface="Cambria"/>
              </a:rPr>
              <a:t>x′</a:t>
            </a:r>
            <a:r>
              <a:rPr lang="es-CO" sz="2600" b="0" i="0">
                <a:solidFill>
                  <a:srgbClr val="262626"/>
                </a:solidFill>
                <a:latin typeface="Cambria"/>
              </a:rPr>
              <a:t>) ∈ </a:t>
            </a:r>
            <a:r>
              <a:rPr lang="es-CO" sz="2600" b="0" i="1">
                <a:solidFill>
                  <a:srgbClr val="262626"/>
                </a:solidFill>
                <a:latin typeface="Cambria"/>
              </a:rPr>
              <a:t>S</a:t>
            </a:r>
            <a:r>
              <a:rPr lang="es-CO" sz="2600" b="0" i="0">
                <a:solidFill>
                  <a:srgbClr val="262626"/>
                </a:solidFill>
                <a:latin typeface="Cambria"/>
              </a:rPr>
              <a:t> ]</a:t>
            </a:r>
          </a:p>
        </p:txBody>
      </p:sp>
      <p:sp>
        <p:nvSpPr>
          <p:cNvPr id="7" name="TextBox 6"/>
          <p:cNvSpPr txBox="1"/>
          <p:nvPr/>
        </p:nvSpPr>
        <p:spPr>
          <a:xfrm>
            <a:off x="4983480" y="1481328"/>
            <a:ext cx="457200" cy="548640"/>
          </a:xfrm>
          <a:prstGeom prst="rect">
            <a:avLst/>
          </a:prstGeom>
          <a:noFill/>
        </p:spPr>
        <p:txBody>
          <a:bodyPr wrap="square" lIns="0" tIns="0" rIns="0" bIns="0" anchor="ctr">
            <a:noAutofit/>
          </a:bodyPr>
          <a:lstStyle/>
          <a:p>
            <a:pPr algn="ctr"/>
            <a:r>
              <a:rPr lang="es-CO" sz="3000" b="0" i="0">
                <a:solidFill>
                  <a:srgbClr val="262626"/>
                </a:solidFill>
                <a:latin typeface="Cambria"/>
              </a:rPr>
              <a:t>≤</a:t>
            </a:r>
          </a:p>
        </p:txBody>
      </p:sp>
      <p:sp>
        <p:nvSpPr>
          <p:cNvPr id="8" name="Límite e^ε"/>
          <p:cNvSpPr/>
          <p:nvPr/>
        </p:nvSpPr>
        <p:spPr>
          <a:xfrm>
            <a:off x="5468112" y="1463040"/>
            <a:ext cx="822960" cy="603504"/>
          </a:xfrm>
          <a:prstGeom prst="rect">
            <a:avLst/>
          </a:prstGeom>
          <a:noFill/>
          <a:ln w="19050">
            <a:solidFill>
              <a:srgbClr val="404040"/>
            </a:solid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2800" b="0" i="1">
                <a:solidFill>
                  <a:srgbClr val="262626"/>
                </a:solidFill>
                <a:latin typeface="Cambria"/>
              </a:rPr>
              <a:t>e</a:t>
            </a:r>
            <a:r>
              <a:rPr lang="es-CO" sz="2800" b="0" i="1" baseline="30000">
                <a:solidFill>
                  <a:srgbClr val="262626"/>
                </a:solidFill>
                <a:latin typeface="Cambria"/>
              </a:rPr>
              <a:t>ε</a:t>
            </a:r>
          </a:p>
        </p:txBody>
      </p:sp>
      <p:sp>
        <p:nvSpPr>
          <p:cNvPr id="9" name="TextBox 8"/>
          <p:cNvSpPr txBox="1"/>
          <p:nvPr/>
        </p:nvSpPr>
        <p:spPr>
          <a:xfrm>
            <a:off x="6583680" y="960120"/>
            <a:ext cx="2148840" cy="566928"/>
          </a:xfrm>
          <a:prstGeom prst="rect">
            <a:avLst/>
          </a:prstGeom>
          <a:noFill/>
        </p:spPr>
        <p:txBody>
          <a:bodyPr wrap="square" lIns="0" tIns="0" rIns="0" bIns="0" anchor="t">
            <a:noAutofit/>
          </a:bodyPr>
          <a:lstStyle/>
          <a:p>
            <a:pPr algn="l"/>
            <a:r>
              <a:rPr lang="es-CO" sz="1050" b="0" i="0">
                <a:solidFill>
                  <a:srgbClr val="5F6160"/>
                </a:solidFill>
                <a:latin typeface="Calibri"/>
              </a:rPr>
              <a:t>Probabilidad del resultado usando la base de datos </a:t>
            </a:r>
            <a:r>
              <a:rPr lang="es-CO" sz="1050" b="1" i="0">
                <a:solidFill>
                  <a:srgbClr val="5F6160"/>
                </a:solidFill>
                <a:latin typeface="Calibri"/>
              </a:rPr>
              <a:t>CON</a:t>
            </a:r>
            <a:r>
              <a:rPr lang="es-CO" sz="1050" b="0" i="0">
                <a:solidFill>
                  <a:srgbClr val="5F6160"/>
                </a:solidFill>
                <a:latin typeface="Calibri"/>
              </a:rPr>
              <a:t> el individuo.</a:t>
            </a:r>
          </a:p>
        </p:txBody>
      </p:sp>
      <p:cxnSp>
        <p:nvCxnSpPr>
          <p:cNvPr id="10" name="Connector 9"/>
          <p:cNvCxnSpPr/>
          <p:nvPr/>
        </p:nvCxnSpPr>
        <p:spPr>
          <a:xfrm flipV="1">
            <a:off x="4892040" y="1188720"/>
            <a:ext cx="1618488" cy="182880"/>
          </a:xfrm>
          <a:prstGeom prst="line">
            <a:avLst/>
          </a:prstGeom>
          <a:ln w="9525">
            <a:solidFill>
              <a:srgbClr val="878887"/>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583680" y="1627632"/>
            <a:ext cx="2148840" cy="411480"/>
          </a:xfrm>
          <a:prstGeom prst="rect">
            <a:avLst/>
          </a:prstGeom>
          <a:noFill/>
        </p:spPr>
        <p:txBody>
          <a:bodyPr wrap="square" lIns="0" tIns="0" rIns="0" bIns="0" anchor="ctr">
            <a:noAutofit/>
          </a:bodyPr>
          <a:lstStyle/>
          <a:p>
            <a:pPr algn="l"/>
            <a:r>
              <a:rPr lang="es-CO" sz="1050" b="1" i="0">
                <a:solidFill>
                  <a:srgbClr val="5F6160"/>
                </a:solidFill>
                <a:latin typeface="Calibri"/>
              </a:rPr>
              <a:t>Límite máximo</a:t>
            </a:r>
            <a:r>
              <a:rPr lang="es-CO" sz="1050" b="0" i="0">
                <a:solidFill>
                  <a:srgbClr val="5F6160"/>
                </a:solidFill>
                <a:latin typeface="Calibri"/>
              </a:rPr>
              <a:t> de diferencia permitida.</a:t>
            </a:r>
          </a:p>
        </p:txBody>
      </p:sp>
      <p:cxnSp>
        <p:nvCxnSpPr>
          <p:cNvPr id="12" name="Connector 11"/>
          <p:cNvCxnSpPr/>
          <p:nvPr/>
        </p:nvCxnSpPr>
        <p:spPr>
          <a:xfrm>
            <a:off x="6309360" y="1764792"/>
            <a:ext cx="228600" cy="0"/>
          </a:xfrm>
          <a:prstGeom prst="line">
            <a:avLst/>
          </a:prstGeom>
          <a:ln w="12700">
            <a:solidFill>
              <a:srgbClr val="40404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57200" y="2331720"/>
            <a:ext cx="1691640" cy="566928"/>
          </a:xfrm>
          <a:prstGeom prst="rect">
            <a:avLst/>
          </a:prstGeom>
          <a:noFill/>
        </p:spPr>
        <p:txBody>
          <a:bodyPr wrap="square" lIns="0" tIns="0" rIns="0" bIns="0" anchor="t">
            <a:noAutofit/>
          </a:bodyPr>
          <a:lstStyle/>
          <a:p>
            <a:pPr algn="l"/>
            <a:r>
              <a:rPr lang="es-CO" sz="1050" b="0" i="0">
                <a:solidFill>
                  <a:srgbClr val="5F6160"/>
                </a:solidFill>
                <a:latin typeface="Calibri"/>
              </a:rPr>
              <a:t>Probabilidad del resultado usando la base de datos </a:t>
            </a:r>
            <a:r>
              <a:rPr lang="es-CO" sz="1050" b="1" i="0">
                <a:solidFill>
                  <a:srgbClr val="5F6160"/>
                </a:solidFill>
                <a:latin typeface="Calibri"/>
              </a:rPr>
              <a:t>SIN</a:t>
            </a:r>
            <a:r>
              <a:rPr lang="es-CO" sz="1050" b="0" i="0">
                <a:solidFill>
                  <a:srgbClr val="5F6160"/>
                </a:solidFill>
                <a:latin typeface="Calibri"/>
              </a:rPr>
              <a:t> el individuo.</a:t>
            </a:r>
          </a:p>
        </p:txBody>
      </p:sp>
      <p:cxnSp>
        <p:nvCxnSpPr>
          <p:cNvPr id="14" name="Connector 13"/>
          <p:cNvCxnSpPr/>
          <p:nvPr/>
        </p:nvCxnSpPr>
        <p:spPr>
          <a:xfrm flipV="1">
            <a:off x="2194560" y="2286000"/>
            <a:ext cx="457200" cy="274320"/>
          </a:xfrm>
          <a:prstGeom prst="line">
            <a:avLst/>
          </a:prstGeom>
          <a:ln w="9525">
            <a:solidFill>
              <a:srgbClr val="878887"/>
            </a:solidFill>
          </a:ln>
        </p:spPr>
        <p:style>
          <a:lnRef idx="2">
            <a:schemeClr val="accent1"/>
          </a:lnRef>
          <a:fillRef idx="0">
            <a:schemeClr val="accent1"/>
          </a:fillRef>
          <a:effectRef idx="1">
            <a:schemeClr val="accent1"/>
          </a:effectRef>
          <a:fontRef idx="minor">
            <a:schemeClr val="tx1"/>
          </a:fontRef>
        </p:style>
      </p:cxnSp>
      <p:graphicFrame>
        <p:nvGraphicFramePr>
          <p:cNvPr id="15" name="Chart 14"/>
          <p:cNvGraphicFramePr>
            <a:graphicFrameLocks noGrp="1"/>
          </p:cNvGraphicFramePr>
          <p:nvPr/>
        </p:nvGraphicFramePr>
        <p:xfrm>
          <a:off x="2103120" y="2514600"/>
          <a:ext cx="4480560" cy="2194560"/>
        </p:xfrm>
        <a:graphic>
          <a:graphicData uri="http://schemas.openxmlformats.org/drawingml/2006/chart">
            <c:chart xmlns:c="http://schemas.openxmlformats.org/drawingml/2006/chart" xmlns:r="http://schemas.openxmlformats.org/officeDocument/2006/relationships" r:id="rId2"/>
          </a:graphicData>
        </a:graphic>
      </p:graphicFrame>
      <p:sp>
        <p:nvSpPr>
          <p:cNvPr id="16" name="Lectura"/>
          <p:cNvSpPr/>
          <p:nvPr/>
        </p:nvSpPr>
        <p:spPr>
          <a:xfrm>
            <a:off x="6812280" y="2788920"/>
            <a:ext cx="1920240" cy="1261872"/>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TextBox 16"/>
          <p:cNvSpPr txBox="1"/>
          <p:nvPr/>
        </p:nvSpPr>
        <p:spPr>
          <a:xfrm>
            <a:off x="6931152" y="2852928"/>
            <a:ext cx="1691640" cy="1152144"/>
          </a:xfrm>
          <a:prstGeom prst="rect">
            <a:avLst/>
          </a:prstGeom>
          <a:noFill/>
        </p:spPr>
        <p:txBody>
          <a:bodyPr wrap="square" lIns="0" tIns="0" rIns="0" bIns="0" anchor="t">
            <a:noAutofit/>
          </a:bodyPr>
          <a:lstStyle/>
          <a:p>
            <a:pPr algn="l">
              <a:spcAft>
                <a:spcPts val="300"/>
              </a:spcAft>
            </a:pPr>
            <a:r>
              <a:rPr lang="es-CO" sz="1200" b="1" i="0">
                <a:solidFill>
                  <a:srgbClr val="262626"/>
                </a:solidFill>
                <a:latin typeface="Calibri"/>
              </a:rPr>
              <a:t>Lectura</a:t>
            </a:r>
          </a:p>
          <a:p>
            <a:pPr algn="l">
              <a:spcAft>
                <a:spcPts val="300"/>
              </a:spcAft>
            </a:pPr>
            <a:r>
              <a:rPr lang="es-CO" sz="1050" b="0" i="0">
                <a:solidFill>
                  <a:srgbClr val="262626"/>
                </a:solidFill>
                <a:latin typeface="Calibri"/>
              </a:rPr>
              <a:t>En cualquier resultado posible, la razón entre ambas curvas está acotada por </a:t>
            </a:r>
            <a:r>
              <a:rPr lang="es-CO" sz="1050" b="0" i="1">
                <a:solidFill>
                  <a:srgbClr val="262626"/>
                </a:solidFill>
                <a:latin typeface="Calibri"/>
              </a:rPr>
              <a:t>e</a:t>
            </a:r>
            <a:r>
              <a:rPr lang="es-CO" sz="1050" b="0" i="1" baseline="30000">
                <a:solidFill>
                  <a:srgbClr val="262626"/>
                </a:solidFill>
                <a:latin typeface="Calibri"/>
              </a:rPr>
              <a:t>ε</a:t>
            </a:r>
            <a:r>
              <a:rPr lang="es-CO" sz="1050" b="0" i="0">
                <a:solidFill>
                  <a:srgbClr val="262626"/>
                </a:solidFill>
                <a:latin typeface="Calibri"/>
              </a:rPr>
              <a:t>.</a:t>
            </a:r>
          </a:p>
          <a:p>
            <a:pPr algn="l">
              <a:spcAft>
                <a:spcPts val="300"/>
              </a:spcAft>
            </a:pPr>
            <a:r>
              <a:rPr lang="es-CO" sz="1050" b="1" i="0">
                <a:solidFill>
                  <a:srgbClr val="262626"/>
                </a:solidFill>
                <a:latin typeface="Calibri"/>
              </a:rPr>
              <a:t>Con ε pequeño, las curvas son casi idénticas.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64592"/>
            <a:ext cx="7223760" cy="530352"/>
          </a:xfrm>
        </p:spPr>
        <p:txBody>
          <a:bodyPr wrap="square" lIns="45720" rIns="45720" anchor="ctr"/>
          <a:lstStyle/>
          <a:p>
            <a:pPr algn="l"/>
            <a:r>
              <a:rPr lang="es-CO" sz="2400" b="0" i="0">
                <a:solidFill>
                  <a:srgbClr val="262626"/>
                </a:solidFill>
                <a:latin typeface="Golos Text"/>
              </a:rPr>
              <a:t>Sensibilidad global (Δf)</a:t>
            </a:r>
          </a:p>
        </p:txBody>
      </p:sp>
      <p:sp>
        <p:nvSpPr>
          <p:cNvPr id="3" name="Subtítulo"/>
          <p:cNvSpPr txBox="1"/>
          <p:nvPr/>
        </p:nvSpPr>
        <p:spPr>
          <a:xfrm>
            <a:off x="411480" y="676656"/>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El límite del impacto individual</a:t>
            </a:r>
          </a:p>
        </p:txBody>
      </p:sp>
      <p:sp>
        <p:nvSpPr>
          <p:cNvPr id="4" name="TextBox 3"/>
          <p:cNvSpPr txBox="1"/>
          <p:nvPr/>
        </p:nvSpPr>
        <p:spPr>
          <a:xfrm>
            <a:off x="411480" y="1188720"/>
            <a:ext cx="4023360" cy="274320"/>
          </a:xfrm>
          <a:prstGeom prst="rect">
            <a:avLst/>
          </a:prstGeom>
          <a:noFill/>
        </p:spPr>
        <p:txBody>
          <a:bodyPr wrap="square" lIns="0" tIns="0" rIns="0" bIns="0" anchor="t">
            <a:noAutofit/>
          </a:bodyPr>
          <a:lstStyle/>
          <a:p>
            <a:pPr algn="ctr"/>
            <a:r>
              <a:rPr lang="es-CO" sz="1200" b="1" i="0">
                <a:solidFill>
                  <a:srgbClr val="262626"/>
                </a:solidFill>
                <a:latin typeface="Courier New"/>
              </a:rPr>
              <a:t>Conteo de pacientes con enfermedad X</a:t>
            </a:r>
          </a:p>
        </p:txBody>
      </p:sp>
      <p:cxnSp>
        <p:nvCxnSpPr>
          <p:cNvPr id="5" name="Connector 4"/>
          <p:cNvCxnSpPr/>
          <p:nvPr/>
        </p:nvCxnSpPr>
        <p:spPr>
          <a:xfrm>
            <a:off x="822960" y="4434840"/>
            <a:ext cx="3200400" cy="0"/>
          </a:xfrm>
          <a:prstGeom prst="line">
            <a:avLst/>
          </a:prstGeom>
          <a:ln w="12700">
            <a:solidFill>
              <a:srgbClr val="878887"/>
            </a:solidFill>
          </a:ln>
        </p:spPr>
        <p:style>
          <a:lnRef idx="2">
            <a:schemeClr val="accent1"/>
          </a:lnRef>
          <a:fillRef idx="0">
            <a:schemeClr val="accent1"/>
          </a:fillRef>
          <a:effectRef idx="1">
            <a:schemeClr val="accent1"/>
          </a:effectRef>
          <a:fontRef idx="minor">
            <a:schemeClr val="tx1"/>
          </a:fontRef>
        </p:style>
      </p:cxnSp>
      <p:sp>
        <p:nvSpPr>
          <p:cNvPr id="6" name="Conteo real"/>
          <p:cNvSpPr/>
          <p:nvPr/>
        </p:nvSpPr>
        <p:spPr>
          <a:xfrm>
            <a:off x="1828800" y="2194560"/>
            <a:ext cx="960120" cy="2240280"/>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828800" y="2240280"/>
            <a:ext cx="960120" cy="274320"/>
          </a:xfrm>
          <a:prstGeom prst="rect">
            <a:avLst/>
          </a:prstGeom>
          <a:noFill/>
        </p:spPr>
        <p:txBody>
          <a:bodyPr wrap="square" lIns="0" tIns="0" rIns="0" bIns="0" anchor="t">
            <a:noAutofit/>
          </a:bodyPr>
          <a:lstStyle/>
          <a:p>
            <a:pPr algn="ctr"/>
            <a:r>
              <a:rPr lang="es-CO" sz="1300" b="1" i="0">
                <a:solidFill>
                  <a:srgbClr val="FFFFFF"/>
                </a:solidFill>
                <a:latin typeface="Calibri"/>
              </a:rPr>
              <a:t>14,235</a:t>
            </a:r>
          </a:p>
        </p:txBody>
      </p:sp>
      <p:sp>
        <p:nvSpPr>
          <p:cNvPr id="8" name="+1 persona"/>
          <p:cNvSpPr/>
          <p:nvPr/>
        </p:nvSpPr>
        <p:spPr>
          <a:xfrm>
            <a:off x="1828800" y="1847088"/>
            <a:ext cx="960120" cy="329184"/>
          </a:xfrm>
          <a:prstGeom prst="rect">
            <a:avLst/>
          </a:prstGeom>
          <a:solidFill>
            <a:srgbClr val="F6E3E1"/>
          </a:solidFill>
          <a:ln w="15875">
            <a:solidFill>
              <a:srgbClr val="B0332B"/>
            </a:solidFill>
            <a:prstDash val="dash"/>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1828800" y="1554480"/>
            <a:ext cx="960120" cy="274320"/>
          </a:xfrm>
          <a:prstGeom prst="rect">
            <a:avLst/>
          </a:prstGeom>
          <a:noFill/>
        </p:spPr>
        <p:txBody>
          <a:bodyPr wrap="square" lIns="0" tIns="0" rIns="0" bIns="0" anchor="t">
            <a:noAutofit/>
          </a:bodyPr>
          <a:lstStyle/>
          <a:p>
            <a:pPr algn="ctr"/>
            <a:r>
              <a:rPr lang="es-CO" sz="1300" b="1" i="0">
                <a:solidFill>
                  <a:srgbClr val="262626"/>
                </a:solidFill>
                <a:latin typeface="Calibri"/>
              </a:rPr>
              <a:t>14,236</a:t>
            </a:r>
          </a:p>
        </p:txBody>
      </p:sp>
      <p:cxnSp>
        <p:nvCxnSpPr>
          <p:cNvPr id="10" name="Connector 9"/>
          <p:cNvCxnSpPr/>
          <p:nvPr/>
        </p:nvCxnSpPr>
        <p:spPr>
          <a:xfrm flipH="1">
            <a:off x="2852928" y="2011680"/>
            <a:ext cx="667512" cy="0"/>
          </a:xfrm>
          <a:prstGeom prst="line">
            <a:avLst/>
          </a:prstGeom>
          <a:ln w="22225">
            <a:solidFill>
              <a:srgbClr val="B0332B"/>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66160" y="1783080"/>
            <a:ext cx="914400" cy="457200"/>
          </a:xfrm>
          <a:prstGeom prst="rect">
            <a:avLst/>
          </a:prstGeom>
          <a:noFill/>
        </p:spPr>
        <p:txBody>
          <a:bodyPr wrap="square" lIns="0" tIns="0" rIns="0" bIns="0" anchor="ctr">
            <a:noAutofit/>
          </a:bodyPr>
          <a:lstStyle/>
          <a:p>
            <a:pPr algn="l"/>
            <a:r>
              <a:rPr lang="es-CO" sz="2000" b="0" i="0">
                <a:solidFill>
                  <a:srgbClr val="B0332B"/>
                </a:solidFill>
                <a:latin typeface="Cambria"/>
              </a:rPr>
              <a:t>Δ</a:t>
            </a:r>
            <a:r>
              <a:rPr lang="es-CO" sz="2000" b="0" i="1">
                <a:solidFill>
                  <a:srgbClr val="B0332B"/>
                </a:solidFill>
                <a:latin typeface="Cambria"/>
              </a:rPr>
              <a:t>f</a:t>
            </a:r>
            <a:r>
              <a:rPr lang="es-CO" sz="2000" b="0" i="0">
                <a:solidFill>
                  <a:srgbClr val="B0332B"/>
                </a:solidFill>
                <a:latin typeface="Cambria"/>
              </a:rPr>
              <a:t> = 1</a:t>
            </a:r>
          </a:p>
        </p:txBody>
      </p:sp>
      <p:sp>
        <p:nvSpPr>
          <p:cNvPr id="12" name="TextBox 11"/>
          <p:cNvSpPr txBox="1"/>
          <p:nvPr/>
        </p:nvSpPr>
        <p:spPr>
          <a:xfrm>
            <a:off x="822960" y="4462272"/>
            <a:ext cx="3200400" cy="228600"/>
          </a:xfrm>
          <a:prstGeom prst="rect">
            <a:avLst/>
          </a:prstGeom>
          <a:noFill/>
        </p:spPr>
        <p:txBody>
          <a:bodyPr wrap="square" lIns="0" tIns="0" rIns="0" bIns="0" anchor="t">
            <a:noAutofit/>
          </a:bodyPr>
          <a:lstStyle/>
          <a:p>
            <a:pPr algn="ctr"/>
            <a:r>
              <a:rPr lang="es-CO" sz="950" b="0" i="0">
                <a:solidFill>
                  <a:srgbClr val="5F6160"/>
                </a:solidFill>
                <a:latin typeface="Calibri"/>
              </a:rPr>
              <a:t>Agregar o quitar a una persona mueve el conteo en 1</a:t>
            </a:r>
          </a:p>
        </p:txBody>
      </p:sp>
      <p:sp>
        <p:nvSpPr>
          <p:cNvPr id="13" name="Pregunta"/>
          <p:cNvSpPr/>
          <p:nvPr/>
        </p:nvSpPr>
        <p:spPr>
          <a:xfrm>
            <a:off x="4754880" y="1188720"/>
            <a:ext cx="3886200" cy="96012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 name="TextBox 13"/>
          <p:cNvSpPr txBox="1"/>
          <p:nvPr/>
        </p:nvSpPr>
        <p:spPr>
          <a:xfrm>
            <a:off x="4919472" y="1216152"/>
            <a:ext cx="3566160" cy="914400"/>
          </a:xfrm>
          <a:prstGeom prst="rect">
            <a:avLst/>
          </a:prstGeom>
          <a:noFill/>
        </p:spPr>
        <p:txBody>
          <a:bodyPr wrap="square" lIns="0" tIns="0" rIns="0" bIns="0" anchor="ctr">
            <a:noAutofit/>
          </a:bodyPr>
          <a:lstStyle/>
          <a:p>
            <a:pPr algn="l"/>
            <a:r>
              <a:rPr lang="es-CO" sz="1350" b="0" i="1">
                <a:solidFill>
                  <a:srgbClr val="262626"/>
                </a:solidFill>
                <a:latin typeface="Calibri"/>
              </a:rPr>
              <a:t>¿Cuánto puede cambiar el resultado de una consulta si alteramos los datos de </a:t>
            </a:r>
            <a:r>
              <a:rPr lang="es-CO" sz="1350" b="1" i="1">
                <a:solidFill>
                  <a:srgbClr val="262626"/>
                </a:solidFill>
                <a:latin typeface="Calibri"/>
              </a:rPr>
              <a:t>una sola persona</a:t>
            </a:r>
            <a:r>
              <a:rPr lang="es-CO" sz="1350" b="0" i="1">
                <a:solidFill>
                  <a:srgbClr val="262626"/>
                </a:solidFill>
                <a:latin typeface="Calibri"/>
              </a:rPr>
              <a:t>?</a:t>
            </a:r>
          </a:p>
        </p:txBody>
      </p:sp>
      <p:sp>
        <p:nvSpPr>
          <p:cNvPr id="15" name="Definición"/>
          <p:cNvSpPr/>
          <p:nvPr/>
        </p:nvSpPr>
        <p:spPr>
          <a:xfrm>
            <a:off x="4754880" y="2286000"/>
            <a:ext cx="3886200" cy="896112"/>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TextBox 15"/>
          <p:cNvSpPr txBox="1"/>
          <p:nvPr/>
        </p:nvSpPr>
        <p:spPr>
          <a:xfrm>
            <a:off x="4919472" y="2331720"/>
            <a:ext cx="3566160" cy="822960"/>
          </a:xfrm>
          <a:prstGeom prst="rect">
            <a:avLst/>
          </a:prstGeom>
          <a:noFill/>
        </p:spPr>
        <p:txBody>
          <a:bodyPr wrap="square" lIns="0" tIns="0" rIns="0" bIns="0" anchor="t">
            <a:noAutofit/>
          </a:bodyPr>
          <a:lstStyle/>
          <a:p>
            <a:pPr algn="l">
              <a:spcAft>
                <a:spcPts val="200"/>
              </a:spcAft>
            </a:pPr>
            <a:r>
              <a:rPr lang="es-CO" sz="1000" b="0" i="0">
                <a:solidFill>
                  <a:srgbClr val="5F6160"/>
                </a:solidFill>
                <a:latin typeface="Calibri"/>
              </a:rPr>
              <a:t>Definición</a:t>
            </a:r>
          </a:p>
          <a:p>
            <a:pPr algn="l">
              <a:spcAft>
                <a:spcPts val="200"/>
              </a:spcAft>
            </a:pPr>
            <a:r>
              <a:rPr lang="es-CO" sz="1800" b="0" i="0">
                <a:solidFill>
                  <a:srgbClr val="262626"/>
                </a:solidFill>
                <a:latin typeface="Cambria"/>
              </a:rPr>
              <a:t>Δ</a:t>
            </a:r>
            <a:r>
              <a:rPr lang="es-CO" sz="1800" b="0" i="1">
                <a:solidFill>
                  <a:srgbClr val="262626"/>
                </a:solidFill>
                <a:latin typeface="Cambria"/>
              </a:rPr>
              <a:t>f</a:t>
            </a:r>
            <a:r>
              <a:rPr lang="es-CO" sz="1800" b="0" i="0">
                <a:solidFill>
                  <a:srgbClr val="262626"/>
                </a:solidFill>
                <a:latin typeface="Cambria"/>
              </a:rPr>
              <a:t> = máx | </a:t>
            </a:r>
            <a:r>
              <a:rPr lang="es-CO" sz="1800" b="0" i="1">
                <a:solidFill>
                  <a:srgbClr val="262626"/>
                </a:solidFill>
                <a:latin typeface="Cambria"/>
              </a:rPr>
              <a:t>f</a:t>
            </a:r>
            <a:r>
              <a:rPr lang="es-CO" sz="1800" b="0" i="0">
                <a:solidFill>
                  <a:srgbClr val="262626"/>
                </a:solidFill>
                <a:latin typeface="Cambria"/>
              </a:rPr>
              <a:t>(</a:t>
            </a:r>
            <a:r>
              <a:rPr lang="es-CO" sz="1800" b="0" i="1">
                <a:solidFill>
                  <a:srgbClr val="262626"/>
                </a:solidFill>
                <a:latin typeface="Cambria"/>
              </a:rPr>
              <a:t>x</a:t>
            </a:r>
            <a:r>
              <a:rPr lang="es-CO" sz="1800" b="0" i="0">
                <a:solidFill>
                  <a:srgbClr val="262626"/>
                </a:solidFill>
                <a:latin typeface="Cambria"/>
              </a:rPr>
              <a:t>) − </a:t>
            </a:r>
            <a:r>
              <a:rPr lang="es-CO" sz="1800" b="0" i="1">
                <a:solidFill>
                  <a:srgbClr val="262626"/>
                </a:solidFill>
                <a:latin typeface="Cambria"/>
              </a:rPr>
              <a:t>f</a:t>
            </a:r>
            <a:r>
              <a:rPr lang="es-CO" sz="1800" b="0" i="0">
                <a:solidFill>
                  <a:srgbClr val="262626"/>
                </a:solidFill>
                <a:latin typeface="Cambria"/>
              </a:rPr>
              <a:t>(</a:t>
            </a:r>
            <a:r>
              <a:rPr lang="es-CO" sz="1800" b="0" i="1">
                <a:solidFill>
                  <a:srgbClr val="262626"/>
                </a:solidFill>
                <a:latin typeface="Cambria"/>
              </a:rPr>
              <a:t>x′</a:t>
            </a:r>
            <a:r>
              <a:rPr lang="es-CO" sz="1800" b="0" i="0">
                <a:solidFill>
                  <a:srgbClr val="262626"/>
                </a:solidFill>
                <a:latin typeface="Cambria"/>
              </a:rPr>
              <a:t>) |</a:t>
            </a:r>
          </a:p>
          <a:p>
            <a:pPr algn="l">
              <a:spcAft>
                <a:spcPts val="200"/>
              </a:spcAft>
            </a:pPr>
            <a:r>
              <a:rPr lang="es-CO" sz="950" b="0" i="0">
                <a:solidFill>
                  <a:srgbClr val="5F6160"/>
                </a:solidFill>
                <a:latin typeface="Calibri"/>
              </a:rPr>
              <a:t>sobre todos los pares de bases de datos adyacentes x, x′</a:t>
            </a:r>
          </a:p>
        </p:txBody>
      </p:sp>
      <p:sp>
        <p:nvSpPr>
          <p:cNvPr id="17" name="TextBox 16"/>
          <p:cNvSpPr txBox="1"/>
          <p:nvPr/>
        </p:nvSpPr>
        <p:spPr>
          <a:xfrm>
            <a:off x="4754880" y="3364992"/>
            <a:ext cx="3886200" cy="1051560"/>
          </a:xfrm>
          <a:prstGeom prst="rect">
            <a:avLst/>
          </a:prstGeom>
          <a:noFill/>
        </p:spPr>
        <p:txBody>
          <a:bodyPr wrap="square" lIns="0" tIns="0" rIns="0" bIns="0" anchor="t">
            <a:noAutofit/>
          </a:bodyPr>
          <a:lstStyle/>
          <a:p>
            <a:pPr algn="l">
              <a:spcAft>
                <a:spcPts val="400"/>
              </a:spcAft>
            </a:pPr>
            <a:r>
              <a:rPr lang="es-CO" sz="1250" b="0" i="0">
                <a:solidFill>
                  <a:srgbClr val="262626"/>
                </a:solidFill>
                <a:latin typeface="Calibri"/>
              </a:rPr>
              <a:t>En consultas de conteo, la sensibilidad global es </a:t>
            </a:r>
            <a:r>
              <a:rPr lang="es-CO" sz="1250" b="1" i="0">
                <a:solidFill>
                  <a:srgbClr val="262626"/>
                </a:solidFill>
                <a:latin typeface="Calibri"/>
              </a:rPr>
              <a:t>siempre 1</a:t>
            </a:r>
            <a:r>
              <a:rPr lang="es-CO" sz="1250" b="0" i="0">
                <a:solidFill>
                  <a:srgbClr val="262626"/>
                </a:solidFill>
                <a:latin typeface="Calibri"/>
              </a:rPr>
              <a:t>.</a:t>
            </a:r>
          </a:p>
          <a:p>
            <a:pPr algn="l">
              <a:spcAft>
                <a:spcPts val="400"/>
              </a:spcAft>
            </a:pPr>
            <a:r>
              <a:rPr lang="es-CO" sz="1250" b="0" i="0">
                <a:solidFill>
                  <a:srgbClr val="262626"/>
                </a:solidFill>
                <a:latin typeface="Calibri"/>
              </a:rPr>
              <a:t>Esto nos dicta exactamente </a:t>
            </a:r>
            <a:r>
              <a:rPr lang="es-CO" sz="1250" b="1" i="0">
                <a:solidFill>
                  <a:srgbClr val="262626"/>
                </a:solidFill>
                <a:latin typeface="Calibri"/>
              </a:rPr>
              <a:t>cuánta incertidumbre debemos inyectar</a:t>
            </a:r>
            <a:r>
              <a:rPr lang="es-CO" sz="1250" b="0" i="0">
                <a:solidFill>
                  <a:srgbClr val="262626"/>
                </a:solidFill>
                <a:latin typeface="Calibri"/>
              </a:rPr>
              <a:t> para ocultar ese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0" y="45720"/>
            <a:ext cx="4434840" cy="530352"/>
          </a:xfrm>
        </p:spPr>
        <p:txBody>
          <a:bodyPr wrap="square" lIns="45720" rIns="45720" anchor="ctr"/>
          <a:lstStyle/>
          <a:p>
            <a:pPr algn="r"/>
            <a:r>
              <a:rPr lang="es-CO" sz="2800" b="0" i="0">
                <a:solidFill>
                  <a:srgbClr val="5F6160"/>
                </a:solidFill>
                <a:latin typeface="Golos Text"/>
              </a:rPr>
              <a:t>El mecanismo de Laplace</a:t>
            </a:r>
          </a:p>
        </p:txBody>
      </p:sp>
      <p:sp>
        <p:nvSpPr>
          <p:cNvPr id="3" name="Subtítulo"/>
          <p:cNvSpPr txBox="1"/>
          <p:nvPr/>
        </p:nvSpPr>
        <p:spPr>
          <a:xfrm>
            <a:off x="1051560" y="658368"/>
            <a:ext cx="2926080" cy="329184"/>
          </a:xfrm>
          <a:prstGeom prst="rect">
            <a:avLst/>
          </a:prstGeom>
          <a:noFill/>
        </p:spPr>
        <p:txBody>
          <a:bodyPr wrap="square" lIns="0" tIns="0" rIns="0" bIns="0" anchor="t">
            <a:noAutofit/>
          </a:bodyPr>
          <a:lstStyle/>
          <a:p>
            <a:pPr algn="l"/>
            <a:r>
              <a:rPr lang="es-CO" sz="1400" b="0" i="1">
                <a:solidFill>
                  <a:srgbClr val="5F6160"/>
                </a:solidFill>
                <a:latin typeface="Calibri"/>
              </a:rPr>
              <a:t>Inyectando el ruido</a:t>
            </a:r>
          </a:p>
        </p:txBody>
      </p:sp>
      <p:sp>
        <p:nvSpPr>
          <p:cNvPr id="4" name="Fórmula"/>
          <p:cNvSpPr/>
          <p:nvPr/>
        </p:nvSpPr>
        <p:spPr>
          <a:xfrm>
            <a:off x="1051560" y="1143000"/>
            <a:ext cx="3200400" cy="566928"/>
          </a:xfrm>
          <a:prstGeom prst="rect">
            <a:avLst/>
          </a:prstGeom>
          <a:solidFill>
            <a:srgbClr val="2B2B2B"/>
          </a:solidFill>
          <a:ln>
            <a:noFill/>
          </a:ln>
          <a:effectLst/>
        </p:spPr>
        <p:style>
          <a:lnRef idx="1">
            <a:schemeClr val="accent1"/>
          </a:lnRef>
          <a:fillRef idx="3">
            <a:schemeClr val="accent1"/>
          </a:fillRef>
          <a:effectRef idx="0">
            <a:schemeClr val="accent1"/>
          </a:effectRef>
          <a:fontRef idx="minor">
            <a:schemeClr val="lt1"/>
          </a:fontRef>
        </p:style>
        <p:txBody>
          <a:bodyPr wrap="square" lIns="73152" tIns="73152" rIns="73152" bIns="73152" rtlCol="0" anchor="ctr"/>
          <a:lstStyle/>
          <a:p>
            <a:pPr algn="ctr"/>
            <a:r>
              <a:rPr lang="es-CO" sz="1500" b="1" i="0">
                <a:solidFill>
                  <a:srgbClr val="FFFFFF"/>
                </a:solidFill>
                <a:latin typeface="Courier New"/>
              </a:rPr>
              <a:t>F(x) = f(x) + Lap(Δf / ε)</a:t>
            </a:r>
          </a:p>
        </p:txBody>
      </p:sp>
      <p:sp>
        <p:nvSpPr>
          <p:cNvPr id="5" name="Término"/>
          <p:cNvSpPr/>
          <p:nvPr/>
        </p:nvSpPr>
        <p:spPr>
          <a:xfrm>
            <a:off x="1051560" y="1874519"/>
            <a:ext cx="822960" cy="329184"/>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wrap="square" lIns="18288" tIns="18288" rIns="18288" bIns="18288" rtlCol="0" anchor="ctr"/>
          <a:lstStyle/>
          <a:p>
            <a:pPr algn="ctr"/>
            <a:r>
              <a:rPr lang="es-CO" sz="1100" b="1" i="0">
                <a:solidFill>
                  <a:srgbClr val="262626"/>
                </a:solidFill>
                <a:latin typeface="Courier New"/>
              </a:rPr>
              <a:t>f(x)</a:t>
            </a:r>
          </a:p>
        </p:txBody>
      </p:sp>
      <p:sp>
        <p:nvSpPr>
          <p:cNvPr id="6" name="TextBox 5"/>
          <p:cNvSpPr txBox="1"/>
          <p:nvPr/>
        </p:nvSpPr>
        <p:spPr>
          <a:xfrm>
            <a:off x="1965960" y="1874519"/>
            <a:ext cx="2286000" cy="457200"/>
          </a:xfrm>
          <a:prstGeom prst="rect">
            <a:avLst/>
          </a:prstGeom>
          <a:noFill/>
        </p:spPr>
        <p:txBody>
          <a:bodyPr wrap="square" lIns="0" tIns="0" rIns="0" bIns="0" anchor="t">
            <a:noAutofit/>
          </a:bodyPr>
          <a:lstStyle/>
          <a:p>
            <a:pPr algn="l"/>
            <a:r>
              <a:rPr lang="es-CO" sz="1100" b="0" i="0">
                <a:solidFill>
                  <a:srgbClr val="262626"/>
                </a:solidFill>
                <a:latin typeface="Calibri"/>
              </a:rPr>
              <a:t>La respuesta real (ej. 14,235).</a:t>
            </a:r>
          </a:p>
        </p:txBody>
      </p:sp>
      <p:sp>
        <p:nvSpPr>
          <p:cNvPr id="7" name="Término"/>
          <p:cNvSpPr/>
          <p:nvPr/>
        </p:nvSpPr>
        <p:spPr>
          <a:xfrm>
            <a:off x="1051560" y="2404872"/>
            <a:ext cx="822960" cy="329184"/>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wrap="square" lIns="18288" tIns="18288" rIns="18288" bIns="18288" rtlCol="0" anchor="ctr"/>
          <a:lstStyle/>
          <a:p>
            <a:pPr algn="ctr"/>
            <a:r>
              <a:rPr lang="es-CO" sz="1100" b="1" i="0">
                <a:solidFill>
                  <a:srgbClr val="262626"/>
                </a:solidFill>
                <a:latin typeface="Courier New"/>
              </a:rPr>
              <a:t>F(x)</a:t>
            </a:r>
          </a:p>
        </p:txBody>
      </p:sp>
      <p:sp>
        <p:nvSpPr>
          <p:cNvPr id="8" name="TextBox 7"/>
          <p:cNvSpPr txBox="1"/>
          <p:nvPr/>
        </p:nvSpPr>
        <p:spPr>
          <a:xfrm>
            <a:off x="1965960" y="2404872"/>
            <a:ext cx="2286000" cy="457200"/>
          </a:xfrm>
          <a:prstGeom prst="rect">
            <a:avLst/>
          </a:prstGeom>
          <a:noFill/>
        </p:spPr>
        <p:txBody>
          <a:bodyPr wrap="square" lIns="0" tIns="0" rIns="0" bIns="0" anchor="t">
            <a:noAutofit/>
          </a:bodyPr>
          <a:lstStyle/>
          <a:p>
            <a:pPr algn="l"/>
            <a:r>
              <a:rPr lang="es-CO" sz="1100" b="0" i="0">
                <a:solidFill>
                  <a:srgbClr val="262626"/>
                </a:solidFill>
                <a:latin typeface="Calibri"/>
              </a:rPr>
              <a:t>La respuesta privada que se publica.</a:t>
            </a:r>
          </a:p>
        </p:txBody>
      </p:sp>
      <p:sp>
        <p:nvSpPr>
          <p:cNvPr id="9" name="Término"/>
          <p:cNvSpPr/>
          <p:nvPr/>
        </p:nvSpPr>
        <p:spPr>
          <a:xfrm>
            <a:off x="1051560" y="2935224"/>
            <a:ext cx="822960" cy="329184"/>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wrap="square" lIns="18288" tIns="18288" rIns="18288" bIns="18288" rtlCol="0" anchor="ctr"/>
          <a:lstStyle/>
          <a:p>
            <a:pPr algn="ctr"/>
            <a:r>
              <a:rPr lang="es-CO" sz="1100" b="1" i="0">
                <a:solidFill>
                  <a:srgbClr val="262626"/>
                </a:solidFill>
                <a:latin typeface="Courier New"/>
              </a:rPr>
              <a:t>Lap</a:t>
            </a:r>
          </a:p>
        </p:txBody>
      </p:sp>
      <p:sp>
        <p:nvSpPr>
          <p:cNvPr id="10" name="TextBox 9"/>
          <p:cNvSpPr txBox="1"/>
          <p:nvPr/>
        </p:nvSpPr>
        <p:spPr>
          <a:xfrm>
            <a:off x="1965960" y="2935224"/>
            <a:ext cx="2286000" cy="566928"/>
          </a:xfrm>
          <a:prstGeom prst="rect">
            <a:avLst/>
          </a:prstGeom>
          <a:noFill/>
        </p:spPr>
        <p:txBody>
          <a:bodyPr wrap="square" lIns="0" tIns="0" rIns="0" bIns="0" anchor="t">
            <a:noAutofit/>
          </a:bodyPr>
          <a:lstStyle/>
          <a:p>
            <a:pPr algn="l"/>
            <a:r>
              <a:rPr lang="es-CO" sz="1100" b="0" i="0">
                <a:solidFill>
                  <a:srgbClr val="262626"/>
                </a:solidFill>
                <a:latin typeface="Calibri"/>
              </a:rPr>
              <a:t>Ruido aleatorio de una distribución centrada en 0.</a:t>
            </a:r>
          </a:p>
        </p:txBody>
      </p:sp>
      <p:sp>
        <p:nvSpPr>
          <p:cNvPr id="11" name="Término"/>
          <p:cNvSpPr/>
          <p:nvPr/>
        </p:nvSpPr>
        <p:spPr>
          <a:xfrm>
            <a:off x="1051560" y="3575304"/>
            <a:ext cx="822960" cy="329184"/>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wrap="square" lIns="18288" tIns="18288" rIns="18288" bIns="18288" rtlCol="0" anchor="ctr"/>
          <a:lstStyle/>
          <a:p>
            <a:pPr algn="ctr"/>
            <a:r>
              <a:rPr lang="es-CO" sz="1100" b="1" i="0">
                <a:solidFill>
                  <a:srgbClr val="262626"/>
                </a:solidFill>
                <a:latin typeface="Courier New"/>
              </a:rPr>
              <a:t>Δf / ε</a:t>
            </a:r>
          </a:p>
        </p:txBody>
      </p:sp>
      <p:sp>
        <p:nvSpPr>
          <p:cNvPr id="12" name="TextBox 11"/>
          <p:cNvSpPr txBox="1"/>
          <p:nvPr/>
        </p:nvSpPr>
        <p:spPr>
          <a:xfrm>
            <a:off x="1965960" y="3575304"/>
            <a:ext cx="2286000" cy="868680"/>
          </a:xfrm>
          <a:prstGeom prst="rect">
            <a:avLst/>
          </a:prstGeom>
          <a:noFill/>
        </p:spPr>
        <p:txBody>
          <a:bodyPr wrap="square" lIns="0" tIns="0" rIns="0" bIns="0" anchor="t">
            <a:noAutofit/>
          </a:bodyPr>
          <a:lstStyle/>
          <a:p>
            <a:pPr algn="l"/>
            <a:r>
              <a:rPr lang="es-CO" sz="1100" b="0" i="0">
                <a:solidFill>
                  <a:srgbClr val="262626"/>
                </a:solidFill>
                <a:latin typeface="Calibri"/>
              </a:rPr>
              <a:t>La escala del ruido: </a:t>
            </a:r>
            <a:r>
              <a:rPr lang="es-CO" sz="1100" b="1" i="0">
                <a:solidFill>
                  <a:srgbClr val="262626"/>
                </a:solidFill>
                <a:latin typeface="Calibri"/>
              </a:rPr>
              <a:t>a menor presupuesto (ε), la campana se aplana</a:t>
            </a:r>
            <a:r>
              <a:rPr lang="es-CO" sz="1100" b="0" i="0">
                <a:solidFill>
                  <a:srgbClr val="262626"/>
                </a:solidFill>
                <a:latin typeface="Calibri"/>
              </a:rPr>
              <a:t> y se inyecta más ruido.</a:t>
            </a:r>
          </a:p>
        </p:txBody>
      </p:sp>
      <p:graphicFrame>
        <p:nvGraphicFramePr>
          <p:cNvPr id="13" name="Chart 12"/>
          <p:cNvGraphicFramePr>
            <a:graphicFrameLocks noGrp="1"/>
          </p:cNvGraphicFramePr>
          <p:nvPr/>
        </p:nvGraphicFramePr>
        <p:xfrm>
          <a:off x="4434840" y="1097280"/>
          <a:ext cx="3886200" cy="324612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64592"/>
            <a:ext cx="7223760" cy="530352"/>
          </a:xfrm>
        </p:spPr>
        <p:txBody>
          <a:bodyPr wrap="square" lIns="45720" rIns="45720" anchor="ctr"/>
          <a:lstStyle/>
          <a:p>
            <a:pPr algn="l"/>
            <a:r>
              <a:rPr lang="es-CO" sz="2400" b="0" i="0">
                <a:solidFill>
                  <a:srgbClr val="262626"/>
                </a:solidFill>
                <a:latin typeface="Golos Text"/>
              </a:rPr>
              <a:t>Implementación práctica</a:t>
            </a:r>
          </a:p>
        </p:txBody>
      </p:sp>
      <p:sp>
        <p:nvSpPr>
          <p:cNvPr id="3" name="Subtítulo"/>
          <p:cNvSpPr txBox="1"/>
          <p:nvPr/>
        </p:nvSpPr>
        <p:spPr>
          <a:xfrm>
            <a:off x="411480" y="676656"/>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Defendiendo el conteo con el mecanismo de Laplace en Python</a:t>
            </a:r>
          </a:p>
        </p:txBody>
      </p:sp>
      <p:sp>
        <p:nvSpPr>
          <p:cNvPr id="4" name="Código Python"/>
          <p:cNvSpPr/>
          <p:nvPr/>
        </p:nvSpPr>
        <p:spPr>
          <a:xfrm>
            <a:off x="411480" y="1143000"/>
            <a:ext cx="4526280" cy="3337560"/>
          </a:xfrm>
          <a:prstGeom prst="roundRect">
            <a:avLst>
              <a:gd name="adj" fmla="val 3000"/>
            </a:avLst>
          </a:prstGeom>
          <a:solidFill>
            <a:srgbClr val="2B2B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TextBox 4"/>
          <p:cNvSpPr txBox="1"/>
          <p:nvPr/>
        </p:nvSpPr>
        <p:spPr>
          <a:xfrm>
            <a:off x="3931920" y="1216152"/>
            <a:ext cx="914400" cy="201168"/>
          </a:xfrm>
          <a:prstGeom prst="rect">
            <a:avLst/>
          </a:prstGeom>
          <a:noFill/>
        </p:spPr>
        <p:txBody>
          <a:bodyPr wrap="square" lIns="0" tIns="0" rIns="0" bIns="0" anchor="t">
            <a:noAutofit/>
          </a:bodyPr>
          <a:lstStyle/>
          <a:p>
            <a:pPr algn="r"/>
            <a:r>
              <a:rPr lang="es-CO" sz="900" b="0" i="0">
                <a:solidFill>
                  <a:srgbClr val="878887"/>
                </a:solidFill>
                <a:latin typeface="Calibri"/>
              </a:rPr>
              <a:t>Python</a:t>
            </a:r>
          </a:p>
        </p:txBody>
      </p:sp>
      <p:sp>
        <p:nvSpPr>
          <p:cNvPr id="6" name="Texto del código"/>
          <p:cNvSpPr txBox="1"/>
          <p:nvPr/>
        </p:nvSpPr>
        <p:spPr>
          <a:xfrm>
            <a:off x="640080" y="1463040"/>
            <a:ext cx="4160520" cy="2926080"/>
          </a:xfrm>
          <a:prstGeom prst="rect">
            <a:avLst/>
          </a:prstGeom>
          <a:noFill/>
        </p:spPr>
        <p:txBody>
          <a:bodyPr wrap="square" lIns="0" tIns="0" rIns="0" bIns="0">
            <a:spAutoFit/>
          </a:bodyPr>
          <a:lstStyle/>
          <a:p>
            <a:pPr>
              <a:lnSpc>
                <a:spcPct val="125000"/>
              </a:lnSpc>
            </a:pPr>
            <a:r>
              <a:rPr sz="1400" b="0">
                <a:solidFill>
                  <a:srgbClr val="E6E6E6"/>
                </a:solidFill>
                <a:latin typeface="Courier New"/>
              </a:rPr>
              <a:t>sensitivity</a:t>
            </a:r>
            <a:r>
              <a:rPr sz="1400" b="0">
                <a:solidFill>
                  <a:srgbClr val="9E9E9E"/>
                </a:solidFill>
                <a:latin typeface="Courier New"/>
              </a:rPr>
              <a:t> = </a:t>
            </a:r>
            <a:r>
              <a:rPr sz="1400" b="1">
                <a:solidFill>
                  <a:srgbClr val="F2B8B3"/>
                </a:solidFill>
                <a:latin typeface="Courier New"/>
              </a:rPr>
              <a:t>1</a:t>
            </a:r>
          </a:p>
          <a:p>
            <a:pPr>
              <a:lnSpc>
                <a:spcPct val="125000"/>
              </a:lnSpc>
            </a:pPr>
            <a:r>
              <a:rPr sz="1400" b="0">
                <a:solidFill>
                  <a:srgbClr val="E6E6E6"/>
                </a:solidFill>
                <a:latin typeface="Courier New"/>
              </a:rPr>
              <a:t>epsilon</a:t>
            </a:r>
            <a:r>
              <a:rPr sz="1400" b="0">
                <a:solidFill>
                  <a:srgbClr val="9E9E9E"/>
                </a:solidFill>
                <a:latin typeface="Courier New"/>
              </a:rPr>
              <a:t> = </a:t>
            </a:r>
            <a:r>
              <a:rPr sz="1400" b="1">
                <a:solidFill>
                  <a:srgbClr val="F2B8B3"/>
                </a:solidFill>
                <a:latin typeface="Courier New"/>
              </a:rPr>
              <a:t>0.1</a:t>
            </a:r>
          </a:p>
          <a:p>
            <a:pPr>
              <a:lnSpc>
                <a:spcPct val="125000"/>
              </a:lnSpc>
            </a:pPr>
            <a:r>
              <a:rPr sz="1400" b="0">
                <a:solidFill>
                  <a:srgbClr val="E6E6E6"/>
                </a:solidFill>
                <a:latin typeface="Courier New"/>
              </a:rPr>
              <a:t> </a:t>
            </a:r>
          </a:p>
          <a:p>
            <a:pPr>
              <a:lnSpc>
                <a:spcPct val="125000"/>
              </a:lnSpc>
            </a:pPr>
            <a:r>
              <a:rPr sz="1400" b="0">
                <a:solidFill>
                  <a:srgbClr val="E6E6E6"/>
                </a:solidFill>
                <a:latin typeface="Courier New"/>
              </a:rPr>
              <a:t>true_count</a:t>
            </a:r>
            <a:r>
              <a:rPr sz="1400" b="0">
                <a:solidFill>
                  <a:srgbClr val="9E9E9E"/>
                </a:solidFill>
                <a:latin typeface="Courier New"/>
              </a:rPr>
              <a:t> = </a:t>
            </a:r>
            <a:r>
              <a:rPr sz="1400" b="0">
                <a:solidFill>
                  <a:srgbClr val="E6E6E6"/>
                </a:solidFill>
                <a:latin typeface="Courier New"/>
              </a:rPr>
              <a:t>adult[adult[</a:t>
            </a:r>
            <a:r>
              <a:rPr sz="1400" b="0">
                <a:solidFill>
                  <a:srgbClr val="C9C9C9"/>
                </a:solidFill>
                <a:latin typeface="Courier New"/>
              </a:rPr>
              <a:t>'Age'</a:t>
            </a:r>
            <a:r>
              <a:rPr sz="1400" b="0">
                <a:solidFill>
                  <a:srgbClr val="E6E6E6"/>
                </a:solidFill>
                <a:latin typeface="Courier New"/>
              </a:rPr>
              <a:t>]</a:t>
            </a:r>
          </a:p>
          <a:p>
            <a:pPr>
              <a:lnSpc>
                <a:spcPct val="125000"/>
              </a:lnSpc>
            </a:pPr>
            <a:r>
              <a:rPr sz="1400" b="0">
                <a:solidFill>
                  <a:srgbClr val="9E9E9E"/>
                </a:solidFill>
                <a:latin typeface="Courier New"/>
              </a:rPr>
              <a:t>    &gt;= </a:t>
            </a:r>
            <a:r>
              <a:rPr sz="1400" b="1">
                <a:solidFill>
                  <a:srgbClr val="F2B8B3"/>
                </a:solidFill>
                <a:latin typeface="Courier New"/>
              </a:rPr>
              <a:t>40</a:t>
            </a:r>
            <a:r>
              <a:rPr sz="1400" b="0">
                <a:solidFill>
                  <a:srgbClr val="E6E6E6"/>
                </a:solidFill>
                <a:latin typeface="Courier New"/>
              </a:rPr>
              <a:t>].shape[</a:t>
            </a:r>
            <a:r>
              <a:rPr sz="1400" b="1">
                <a:solidFill>
                  <a:srgbClr val="F2B8B3"/>
                </a:solidFill>
                <a:latin typeface="Courier New"/>
              </a:rPr>
              <a:t>0</a:t>
            </a:r>
            <a:r>
              <a:rPr sz="1400" b="0">
                <a:solidFill>
                  <a:srgbClr val="E6E6E6"/>
                </a:solidFill>
                <a:latin typeface="Courier New"/>
              </a:rPr>
              <a:t>]</a:t>
            </a:r>
          </a:p>
          <a:p>
            <a:pPr>
              <a:lnSpc>
                <a:spcPct val="125000"/>
              </a:lnSpc>
            </a:pPr>
            <a:r>
              <a:rPr sz="1400" b="0">
                <a:solidFill>
                  <a:srgbClr val="E6E6E6"/>
                </a:solidFill>
                <a:latin typeface="Courier New"/>
              </a:rPr>
              <a:t> </a:t>
            </a:r>
          </a:p>
          <a:p>
            <a:pPr>
              <a:lnSpc>
                <a:spcPct val="125000"/>
              </a:lnSpc>
            </a:pPr>
            <a:r>
              <a:rPr sz="1400" b="0">
                <a:solidFill>
                  <a:srgbClr val="E6E6E6"/>
                </a:solidFill>
                <a:latin typeface="Courier New"/>
              </a:rPr>
              <a:t>noise</a:t>
            </a:r>
            <a:r>
              <a:rPr sz="1400" b="0">
                <a:solidFill>
                  <a:srgbClr val="9E9E9E"/>
                </a:solidFill>
                <a:latin typeface="Courier New"/>
              </a:rPr>
              <a:t> = </a:t>
            </a:r>
            <a:r>
              <a:rPr sz="1400" b="0">
                <a:solidFill>
                  <a:srgbClr val="E6E6E6"/>
                </a:solidFill>
                <a:latin typeface="Courier New"/>
              </a:rPr>
              <a:t>np.random.laplace(loc=</a:t>
            </a:r>
            <a:r>
              <a:rPr sz="1400" b="1">
                <a:solidFill>
                  <a:srgbClr val="F2B8B3"/>
                </a:solidFill>
                <a:latin typeface="Courier New"/>
              </a:rPr>
              <a:t>0</a:t>
            </a:r>
            <a:r>
              <a:rPr sz="1400" b="0">
                <a:solidFill>
                  <a:srgbClr val="E6E6E6"/>
                </a:solidFill>
                <a:latin typeface="Courier New"/>
              </a:rPr>
              <a:t>,</a:t>
            </a:r>
          </a:p>
          <a:p>
            <a:pPr>
              <a:lnSpc>
                <a:spcPct val="125000"/>
              </a:lnSpc>
            </a:pPr>
            <a:r>
              <a:rPr sz="1400" b="0">
                <a:solidFill>
                  <a:srgbClr val="E6E6E6"/>
                </a:solidFill>
                <a:latin typeface="Courier New"/>
              </a:rPr>
              <a:t>    scale=sensitivity/epsilon)</a:t>
            </a:r>
          </a:p>
          <a:p>
            <a:pPr>
              <a:lnSpc>
                <a:spcPct val="125000"/>
              </a:lnSpc>
            </a:pPr>
            <a:r>
              <a:rPr sz="1400" b="0">
                <a:solidFill>
                  <a:srgbClr val="E6E6E6"/>
                </a:solidFill>
                <a:latin typeface="Courier New"/>
              </a:rPr>
              <a:t> </a:t>
            </a:r>
          </a:p>
          <a:p>
            <a:pPr>
              <a:lnSpc>
                <a:spcPct val="125000"/>
              </a:lnSpc>
            </a:pPr>
            <a:r>
              <a:rPr sz="1400" b="0">
                <a:solidFill>
                  <a:srgbClr val="E6E6E6"/>
                </a:solidFill>
                <a:latin typeface="Courier New"/>
              </a:rPr>
              <a:t>dp_count</a:t>
            </a:r>
            <a:r>
              <a:rPr sz="1400" b="0">
                <a:solidFill>
                  <a:srgbClr val="9E9E9E"/>
                </a:solidFill>
                <a:latin typeface="Courier New"/>
              </a:rPr>
              <a:t> = </a:t>
            </a:r>
            <a:r>
              <a:rPr sz="1400" b="0">
                <a:solidFill>
                  <a:srgbClr val="E6E6E6"/>
                </a:solidFill>
                <a:latin typeface="Courier New"/>
              </a:rPr>
              <a:t>true_count + noise</a:t>
            </a:r>
          </a:p>
        </p:txBody>
      </p:sp>
      <p:sp>
        <p:nvSpPr>
          <p:cNvPr id="7" name="Resultado real"/>
          <p:cNvSpPr/>
          <p:nvPr/>
        </p:nvSpPr>
        <p:spPr>
          <a:xfrm>
            <a:off x="5212080" y="1143000"/>
            <a:ext cx="3429000" cy="96012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5394960" y="1188720"/>
            <a:ext cx="3108960" cy="868680"/>
          </a:xfrm>
          <a:prstGeom prst="rect">
            <a:avLst/>
          </a:prstGeom>
          <a:noFill/>
        </p:spPr>
        <p:txBody>
          <a:bodyPr wrap="square" lIns="0" tIns="0" rIns="0" bIns="0" anchor="ctr">
            <a:noAutofit/>
          </a:bodyPr>
          <a:lstStyle/>
          <a:p>
            <a:pPr algn="l"/>
            <a:r>
              <a:rPr lang="es-CO" sz="1100" b="0" i="0">
                <a:solidFill>
                  <a:srgbClr val="5F6160"/>
                </a:solidFill>
                <a:latin typeface="Calibri"/>
              </a:rPr>
              <a:t>Resultado real</a:t>
            </a:r>
          </a:p>
          <a:p>
            <a:pPr algn="l"/>
            <a:r>
              <a:rPr lang="es-CO" sz="3000" b="1" i="0">
                <a:solidFill>
                  <a:srgbClr val="262626"/>
                </a:solidFill>
                <a:latin typeface="Golos Text"/>
              </a:rPr>
              <a:t>17,450</a:t>
            </a:r>
          </a:p>
        </p:txBody>
      </p:sp>
      <p:sp>
        <p:nvSpPr>
          <p:cNvPr id="9" name="Resultado privado"/>
          <p:cNvSpPr/>
          <p:nvPr/>
        </p:nvSpPr>
        <p:spPr>
          <a:xfrm>
            <a:off x="5212080" y="2212848"/>
            <a:ext cx="3429000" cy="960120"/>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5394960" y="2258568"/>
            <a:ext cx="3108960" cy="868680"/>
          </a:xfrm>
          <a:prstGeom prst="rect">
            <a:avLst/>
          </a:prstGeom>
          <a:noFill/>
        </p:spPr>
        <p:txBody>
          <a:bodyPr wrap="square" lIns="0" tIns="0" rIns="0" bIns="0" anchor="ctr">
            <a:noAutofit/>
          </a:bodyPr>
          <a:lstStyle/>
          <a:p>
            <a:pPr algn="l"/>
            <a:r>
              <a:rPr lang="es-CO" sz="1100" b="0" i="0">
                <a:solidFill>
                  <a:srgbClr val="DDDDDD"/>
                </a:solidFill>
                <a:latin typeface="Calibri"/>
              </a:rPr>
              <a:t>Resultado privado (ε = 0.1)</a:t>
            </a:r>
          </a:p>
          <a:p>
            <a:pPr algn="l"/>
            <a:r>
              <a:rPr lang="es-CO" sz="3000" b="1" i="0">
                <a:solidFill>
                  <a:srgbClr val="FFFFFF"/>
                </a:solidFill>
                <a:latin typeface="Golos Text"/>
              </a:rPr>
              <a:t>17,436.04</a:t>
            </a:r>
          </a:p>
        </p:txBody>
      </p:sp>
      <p:sp>
        <p:nvSpPr>
          <p:cNvPr id="11" name="Interpretación"/>
          <p:cNvSpPr/>
          <p:nvPr/>
        </p:nvSpPr>
        <p:spPr>
          <a:xfrm>
            <a:off x="5212080" y="3291840"/>
            <a:ext cx="3429000" cy="1188720"/>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5376672" y="3337560"/>
            <a:ext cx="3108960" cy="1097280"/>
          </a:xfrm>
          <a:prstGeom prst="rect">
            <a:avLst/>
          </a:prstGeom>
          <a:noFill/>
        </p:spPr>
        <p:txBody>
          <a:bodyPr wrap="square" lIns="0" tIns="0" rIns="0" bIns="0" anchor="ctr">
            <a:noAutofit/>
          </a:bodyPr>
          <a:lstStyle/>
          <a:p>
            <a:pPr algn="l"/>
            <a:r>
              <a:rPr lang="es-CO" sz="1200" b="0" i="0">
                <a:solidFill>
                  <a:srgbClr val="262626"/>
                </a:solidFill>
                <a:latin typeface="Calibri"/>
              </a:rPr>
              <a:t>El ruido inyectado (aprox. −14) es suficiente para ocultar a individuos específicos, pero mantiene </a:t>
            </a:r>
            <a:r>
              <a:rPr lang="es-CO" sz="1200" b="1" i="0">
                <a:solidFill>
                  <a:srgbClr val="262626"/>
                </a:solidFill>
                <a:latin typeface="Calibri"/>
              </a:rPr>
              <a:t>el análisis macroscópico casi intacto</a:t>
            </a:r>
            <a:r>
              <a:rPr lang="es-CO" sz="1200" b="0" i="0">
                <a:solidFill>
                  <a:srgbClr val="262626"/>
                </a:solidFill>
                <a:latin typeface="Calibri"/>
              </a:rPr>
              <a:t> (</a:t>
            </a:r>
            <a:r>
              <a:rPr lang="es-CO" sz="1200" b="1" i="0">
                <a:solidFill>
                  <a:srgbClr val="B0332B"/>
                </a:solidFill>
                <a:latin typeface="Calibri"/>
              </a:rPr>
              <a:t>error del 0.08%</a:t>
            </a:r>
            <a:r>
              <a:rPr lang="es-CO" sz="1200" b="0" i="0">
                <a:solidFill>
                  <a:srgbClr val="262626"/>
                </a:solidFill>
                <a:latin typeface="Calibri"/>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274320"/>
            <a:ext cx="7223760" cy="530352"/>
          </a:xfrm>
        </p:spPr>
        <p:txBody>
          <a:bodyPr wrap="square" lIns="45720" rIns="45720" anchor="ctr"/>
          <a:lstStyle/>
          <a:p>
            <a:pPr algn="l"/>
            <a:r>
              <a:rPr lang="es-CO" sz="2400" b="0" i="0">
                <a:solidFill>
                  <a:srgbClr val="262626"/>
                </a:solidFill>
                <a:latin typeface="Golos Text"/>
              </a:rPr>
              <a:t>Neutralizando al atacante</a:t>
            </a:r>
          </a:p>
        </p:txBody>
      </p:sp>
      <p:sp>
        <p:nvSpPr>
          <p:cNvPr id="3" name="Subtítulo"/>
          <p:cNvSpPr txBox="1"/>
          <p:nvPr/>
        </p:nvSpPr>
        <p:spPr>
          <a:xfrm>
            <a:off x="411480" y="786384"/>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Karrie está a salvo: el atacante lanza una consulta hiper-específica para aislar su ingreso usando sus atributos únicos.</a:t>
            </a:r>
          </a:p>
        </p:txBody>
      </p:sp>
      <p:sp>
        <p:nvSpPr>
          <p:cNvPr id="4" name="Consulta del atacante"/>
          <p:cNvSpPr/>
          <p:nvPr/>
        </p:nvSpPr>
        <p:spPr>
          <a:xfrm>
            <a:off x="411480" y="1234440"/>
            <a:ext cx="8321040" cy="438912"/>
          </a:xfrm>
          <a:prstGeom prst="roundRect">
            <a:avLst>
              <a:gd name="adj" fmla="val 12000"/>
            </a:avLst>
          </a:prstGeom>
          <a:solidFill>
            <a:srgbClr val="2B2B2B"/>
          </a:solidFill>
          <a:ln>
            <a:noFill/>
          </a:ln>
          <a:effectLst/>
        </p:spPr>
        <p:style>
          <a:lnRef idx="1">
            <a:schemeClr val="accent1"/>
          </a:lnRef>
          <a:fillRef idx="3">
            <a:schemeClr val="accent1"/>
          </a:fillRef>
          <a:effectRef idx="2">
            <a:schemeClr val="accent1"/>
          </a:effectRef>
          <a:fontRef idx="minor">
            <a:schemeClr val="lt1"/>
          </a:fontRef>
        </p:style>
        <p:txBody>
          <a:bodyPr lIns="182880" rtlCol="0" anchor="ctr"/>
          <a:lstStyle/>
          <a:p>
            <a:pPr algn="l"/>
            <a:r>
              <a:rPr sz="1250">
                <a:solidFill>
                  <a:srgbClr val="E6E6E6"/>
                </a:solidFill>
                <a:latin typeface="Courier New"/>
              </a:rPr>
              <a:t>count(Age</a:t>
            </a:r>
            <a:r>
              <a:rPr sz="1250">
                <a:solidFill>
                  <a:srgbClr val="9E9E9E"/>
                </a:solidFill>
                <a:latin typeface="Courier New"/>
              </a:rPr>
              <a:t>=</a:t>
            </a:r>
            <a:r>
              <a:rPr sz="1250">
                <a:solidFill>
                  <a:srgbClr val="F2B8B3"/>
                </a:solidFill>
                <a:latin typeface="Courier New"/>
              </a:rPr>
              <a:t>58</a:t>
            </a:r>
            <a:r>
              <a:rPr sz="1250">
                <a:solidFill>
                  <a:srgbClr val="9E9E9E"/>
                </a:solidFill>
                <a:latin typeface="Courier New"/>
              </a:rPr>
              <a:t> AND </a:t>
            </a:r>
            <a:r>
              <a:rPr sz="1250">
                <a:solidFill>
                  <a:srgbClr val="E6E6E6"/>
                </a:solidFill>
                <a:latin typeface="Courier New"/>
              </a:rPr>
              <a:t>Marital</a:t>
            </a:r>
            <a:r>
              <a:rPr sz="1250">
                <a:solidFill>
                  <a:srgbClr val="9E9E9E"/>
                </a:solidFill>
                <a:latin typeface="Courier New"/>
              </a:rPr>
              <a:t>=</a:t>
            </a:r>
            <a:r>
              <a:rPr sz="1250">
                <a:solidFill>
                  <a:srgbClr val="C9C9C9"/>
                </a:solidFill>
                <a:latin typeface="Courier New"/>
              </a:rPr>
              <a:t>'Divorced'</a:t>
            </a:r>
            <a:r>
              <a:rPr sz="1250">
                <a:solidFill>
                  <a:srgbClr val="9E9E9E"/>
                </a:solidFill>
                <a:latin typeface="Courier New"/>
              </a:rPr>
              <a:t> AND </a:t>
            </a:r>
            <a:r>
              <a:rPr sz="1250">
                <a:solidFill>
                  <a:srgbClr val="E6E6E6"/>
                </a:solidFill>
                <a:latin typeface="Courier New"/>
              </a:rPr>
              <a:t>Educ</a:t>
            </a:r>
            <a:r>
              <a:rPr sz="1250">
                <a:solidFill>
                  <a:srgbClr val="9E9E9E"/>
                </a:solidFill>
                <a:latin typeface="Courier New"/>
              </a:rPr>
              <a:t>=</a:t>
            </a:r>
            <a:r>
              <a:rPr sz="1250">
                <a:solidFill>
                  <a:srgbClr val="C9C9C9"/>
                </a:solidFill>
                <a:latin typeface="Courier New"/>
              </a:rPr>
              <a:t>'Bachelors'</a:t>
            </a:r>
            <a:r>
              <a:rPr sz="1250">
                <a:solidFill>
                  <a:srgbClr val="9E9E9E"/>
                </a:solidFill>
                <a:latin typeface="Courier New"/>
              </a:rPr>
              <a:t> AND </a:t>
            </a:r>
            <a:r>
              <a:rPr sz="1250">
                <a:solidFill>
                  <a:srgbClr val="E6E6E6"/>
                </a:solidFill>
                <a:latin typeface="Courier New"/>
              </a:rPr>
              <a:t>Income</a:t>
            </a:r>
            <a:r>
              <a:rPr sz="1250">
                <a:solidFill>
                  <a:srgbClr val="9E9E9E"/>
                </a:solidFill>
                <a:latin typeface="Courier New"/>
              </a:rPr>
              <a:t> &gt; </a:t>
            </a:r>
            <a:r>
              <a:rPr sz="1250">
                <a:solidFill>
                  <a:srgbClr val="F2B8B3"/>
                </a:solidFill>
                <a:latin typeface="Courier New"/>
              </a:rPr>
              <a:t>50k</a:t>
            </a:r>
            <a:r>
              <a:rPr sz="1250">
                <a:solidFill>
                  <a:srgbClr val="E6E6E6"/>
                </a:solidFill>
                <a:latin typeface="Courier New"/>
              </a:rPr>
              <a:t>)</a:t>
            </a:r>
          </a:p>
        </p:txBody>
      </p:sp>
      <p:sp>
        <p:nvSpPr>
          <p:cNvPr id="5" name="Respuesta real"/>
          <p:cNvSpPr/>
          <p:nvPr/>
        </p:nvSpPr>
        <p:spPr>
          <a:xfrm>
            <a:off x="411480" y="1828800"/>
            <a:ext cx="2697480" cy="91440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TextBox 5"/>
          <p:cNvSpPr txBox="1"/>
          <p:nvPr/>
        </p:nvSpPr>
        <p:spPr>
          <a:xfrm>
            <a:off x="566928" y="1856231"/>
            <a:ext cx="2468880" cy="868680"/>
          </a:xfrm>
          <a:prstGeom prst="rect">
            <a:avLst/>
          </a:prstGeom>
          <a:noFill/>
        </p:spPr>
        <p:txBody>
          <a:bodyPr wrap="square" lIns="0" tIns="0" rIns="0" bIns="0" anchor="ctr">
            <a:noAutofit/>
          </a:bodyPr>
          <a:lstStyle/>
          <a:p>
            <a:pPr algn="l"/>
            <a:r>
              <a:rPr lang="es-CO" sz="1100" b="0" i="0">
                <a:solidFill>
                  <a:srgbClr val="5F6160"/>
                </a:solidFill>
                <a:latin typeface="Calibri"/>
              </a:rPr>
              <a:t>Respuesta real</a:t>
            </a:r>
          </a:p>
          <a:p>
            <a:pPr algn="l"/>
            <a:r>
              <a:rPr lang="es-CO" sz="3000" b="1" i="0">
                <a:solidFill>
                  <a:srgbClr val="B0332B"/>
                </a:solidFill>
                <a:latin typeface="Golos Text"/>
              </a:rPr>
              <a:t>1</a:t>
            </a:r>
          </a:p>
        </p:txBody>
      </p:sp>
      <p:sp>
        <p:nvSpPr>
          <p:cNvPr id="7" name="Respuesta con DP"/>
          <p:cNvSpPr/>
          <p:nvPr/>
        </p:nvSpPr>
        <p:spPr>
          <a:xfrm>
            <a:off x="411480" y="2834640"/>
            <a:ext cx="2697480" cy="914400"/>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566928" y="2862072"/>
            <a:ext cx="2468880" cy="868680"/>
          </a:xfrm>
          <a:prstGeom prst="rect">
            <a:avLst/>
          </a:prstGeom>
          <a:noFill/>
        </p:spPr>
        <p:txBody>
          <a:bodyPr wrap="square" lIns="0" tIns="0" rIns="0" bIns="0" anchor="ctr">
            <a:noAutofit/>
          </a:bodyPr>
          <a:lstStyle/>
          <a:p>
            <a:pPr algn="l"/>
            <a:r>
              <a:rPr lang="es-CO" sz="1100" b="0" i="0">
                <a:solidFill>
                  <a:srgbClr val="DDDDDD"/>
                </a:solidFill>
                <a:latin typeface="Calibri"/>
              </a:rPr>
              <a:t>Respuesta con DP (ε = 0.1)</a:t>
            </a:r>
          </a:p>
          <a:p>
            <a:pPr algn="l"/>
            <a:r>
              <a:rPr lang="es-CO" sz="3000" b="1" i="0">
                <a:solidFill>
                  <a:srgbClr val="FFFFFF"/>
                </a:solidFill>
                <a:latin typeface="Golos Text"/>
              </a:rPr>
              <a:t>−7.42</a:t>
            </a:r>
          </a:p>
        </p:txBody>
      </p:sp>
      <p:graphicFrame>
        <p:nvGraphicFramePr>
          <p:cNvPr id="9" name="Chart 8"/>
          <p:cNvGraphicFramePr>
            <a:graphicFrameLocks noGrp="1"/>
          </p:cNvGraphicFramePr>
          <p:nvPr/>
        </p:nvGraphicFramePr>
        <p:xfrm>
          <a:off x="3291840" y="1783080"/>
          <a:ext cx="5440680" cy="201168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3291840" y="3776472"/>
            <a:ext cx="5440680" cy="201168"/>
          </a:xfrm>
          <a:prstGeom prst="rect">
            <a:avLst/>
          </a:prstGeom>
          <a:noFill/>
        </p:spPr>
        <p:txBody>
          <a:bodyPr wrap="square" lIns="0" tIns="0" rIns="0" bIns="0" anchor="t">
            <a:noAutofit/>
          </a:bodyPr>
          <a:lstStyle/>
          <a:p>
            <a:pPr algn="ctr"/>
            <a:r>
              <a:rPr lang="es-CO" sz="900" b="1" i="0">
                <a:solidFill>
                  <a:srgbClr val="B0332B"/>
                </a:solidFill>
                <a:latin typeface="Calibri"/>
              </a:rPr>
              <a:t>■</a:t>
            </a:r>
            <a:r>
              <a:rPr lang="es-CO" sz="900" b="0" i="0">
                <a:solidFill>
                  <a:srgbClr val="5F6160"/>
                </a:solidFill>
                <a:latin typeface="Calibri"/>
              </a:rPr>
              <a:t> rango de la respuesta real   </a:t>
            </a:r>
            <a:r>
              <a:rPr lang="es-CO" sz="900" b="1" i="0">
                <a:solidFill>
                  <a:srgbClr val="5F6160"/>
                </a:solidFill>
                <a:latin typeface="Calibri"/>
              </a:rPr>
              <a:t>■</a:t>
            </a:r>
            <a:r>
              <a:rPr lang="es-CO" sz="900" b="0" i="0">
                <a:solidFill>
                  <a:srgbClr val="5F6160"/>
                </a:solidFill>
                <a:latin typeface="Calibri"/>
              </a:rPr>
              <a:t> rango de la respuesta publicada (−7.42)   · eje: límite inferior de cada intervalo</a:t>
            </a:r>
          </a:p>
        </p:txBody>
      </p:sp>
      <p:sp>
        <p:nvSpPr>
          <p:cNvPr id="11" name="Conclusión"/>
          <p:cNvSpPr/>
          <p:nvPr/>
        </p:nvSpPr>
        <p:spPr>
          <a:xfrm>
            <a:off x="411480" y="4041648"/>
            <a:ext cx="8321040" cy="713232"/>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594360" y="4059936"/>
            <a:ext cx="7955279" cy="676656"/>
          </a:xfrm>
          <a:prstGeom prst="rect">
            <a:avLst/>
          </a:prstGeom>
          <a:noFill/>
        </p:spPr>
        <p:txBody>
          <a:bodyPr wrap="square" lIns="0" tIns="0" rIns="0" bIns="0" anchor="ctr">
            <a:noAutofit/>
          </a:bodyPr>
          <a:lstStyle/>
          <a:p>
            <a:pPr algn="l"/>
            <a:r>
              <a:rPr lang="es-CO" sz="1250" b="0" i="0">
                <a:solidFill>
                  <a:srgbClr val="262626"/>
                </a:solidFill>
                <a:latin typeface="Calibri"/>
              </a:rPr>
              <a:t>La incertidumbre destruye la certeza del atacante: es matemáticamente imposible saber si la respuesta real era 1, 0 o 5. El ataque </a:t>
            </a:r>
            <a:r>
              <a:rPr lang="es-CO" sz="1250" b="1" i="0">
                <a:solidFill>
                  <a:srgbClr val="B0332B"/>
                </a:solidFill>
                <a:latin typeface="Calibri"/>
              </a:rPr>
              <a:t>fracasa.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64592"/>
            <a:ext cx="7223760" cy="530352"/>
          </a:xfrm>
        </p:spPr>
        <p:txBody>
          <a:bodyPr wrap="square" lIns="45720" rIns="45720" anchor="ctr"/>
          <a:lstStyle/>
          <a:p>
            <a:pPr algn="l"/>
            <a:r>
              <a:rPr lang="es-CO" sz="2400" b="0" i="0">
                <a:solidFill>
                  <a:srgbClr val="262626"/>
                </a:solidFill>
                <a:latin typeface="Golos Text"/>
              </a:rPr>
              <a:t>El costo de la privacidad</a:t>
            </a:r>
          </a:p>
        </p:txBody>
      </p:sp>
      <p:sp>
        <p:nvSpPr>
          <p:cNvPr id="3" name="Subtítulo"/>
          <p:cNvSpPr txBox="1"/>
          <p:nvPr/>
        </p:nvSpPr>
        <p:spPr>
          <a:xfrm>
            <a:off x="411480" y="676656"/>
            <a:ext cx="8138160" cy="329184"/>
          </a:xfrm>
          <a:prstGeom prst="rect">
            <a:avLst/>
          </a:prstGeom>
          <a:noFill/>
        </p:spPr>
        <p:txBody>
          <a:bodyPr wrap="square" lIns="0" tIns="0" rIns="0" bIns="0" anchor="t">
            <a:noAutofit/>
          </a:bodyPr>
          <a:lstStyle/>
          <a:p>
            <a:pPr algn="l"/>
            <a:r>
              <a:rPr lang="es-CO" sz="1300" b="0" i="1">
                <a:solidFill>
                  <a:srgbClr val="5F6160"/>
                </a:solidFill>
                <a:latin typeface="Calibri"/>
              </a:rPr>
              <a:t>Límites y supuestos frágiles</a:t>
            </a:r>
          </a:p>
        </p:txBody>
      </p:sp>
      <p:sp>
        <p:nvSpPr>
          <p:cNvPr id="4" name="Columna 1"/>
          <p:cNvSpPr/>
          <p:nvPr/>
        </p:nvSpPr>
        <p:spPr>
          <a:xfrm>
            <a:off x="411480" y="1143000"/>
            <a:ext cx="2651760" cy="315468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Número"/>
          <p:cNvSpPr/>
          <p:nvPr/>
        </p:nvSpPr>
        <p:spPr>
          <a:xfrm>
            <a:off x="548640" y="1261872"/>
            <a:ext cx="384048" cy="384048"/>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1200" b="1" i="0">
                <a:solidFill>
                  <a:srgbClr val="FFFFFF"/>
                </a:solidFill>
                <a:latin typeface="Golos Text"/>
              </a:rPr>
              <a:t>01</a:t>
            </a:r>
          </a:p>
        </p:txBody>
      </p:sp>
      <p:sp>
        <p:nvSpPr>
          <p:cNvPr id="6" name="TextBox 5"/>
          <p:cNvSpPr txBox="1"/>
          <p:nvPr/>
        </p:nvSpPr>
        <p:spPr>
          <a:xfrm>
            <a:off x="1033272" y="1216152"/>
            <a:ext cx="1920239" cy="475488"/>
          </a:xfrm>
          <a:prstGeom prst="rect">
            <a:avLst/>
          </a:prstGeom>
          <a:noFill/>
        </p:spPr>
        <p:txBody>
          <a:bodyPr wrap="square" lIns="0" tIns="0" rIns="0" bIns="0" anchor="ctr">
            <a:noAutofit/>
          </a:bodyPr>
          <a:lstStyle/>
          <a:p>
            <a:pPr algn="l"/>
            <a:r>
              <a:rPr lang="es-CO" sz="1250" b="1" i="0">
                <a:solidFill>
                  <a:srgbClr val="262626"/>
                </a:solidFill>
                <a:latin typeface="Calibri"/>
              </a:rPr>
              <a:t>La trampa de los subgrupos pequeños</a:t>
            </a:r>
          </a:p>
        </p:txBody>
      </p:sp>
      <p:sp>
        <p:nvSpPr>
          <p:cNvPr id="7" name="TextBox 6"/>
          <p:cNvSpPr txBox="1"/>
          <p:nvPr/>
        </p:nvSpPr>
        <p:spPr>
          <a:xfrm>
            <a:off x="548640" y="3429000"/>
            <a:ext cx="2377440" cy="822960"/>
          </a:xfrm>
          <a:prstGeom prst="rect">
            <a:avLst/>
          </a:prstGeom>
          <a:noFill/>
        </p:spPr>
        <p:txBody>
          <a:bodyPr wrap="square" lIns="0" tIns="0" rIns="0" bIns="0" anchor="t">
            <a:noAutofit/>
          </a:bodyPr>
          <a:lstStyle/>
          <a:p>
            <a:pPr algn="l"/>
            <a:r>
              <a:rPr lang="es-CO" sz="1100" b="0" i="0">
                <a:solidFill>
                  <a:srgbClr val="262626"/>
                </a:solidFill>
                <a:latin typeface="Calibri"/>
              </a:rPr>
              <a:t>El ruido absoluto </a:t>
            </a:r>
            <a:r>
              <a:rPr lang="es-CO" sz="1100" b="1" i="0">
                <a:solidFill>
                  <a:srgbClr val="262626"/>
                </a:solidFill>
                <a:latin typeface="Calibri"/>
              </a:rPr>
              <a:t>destruye la utilidad</a:t>
            </a:r>
            <a:r>
              <a:rPr lang="es-CO" sz="1100" b="0" i="0">
                <a:solidFill>
                  <a:srgbClr val="262626"/>
                </a:solidFill>
                <a:latin typeface="Calibri"/>
              </a:rPr>
              <a:t> de los datos para minorías o casos raros.</a:t>
            </a:r>
          </a:p>
        </p:txBody>
      </p:sp>
      <p:sp>
        <p:nvSpPr>
          <p:cNvPr id="8" name="Columna 2"/>
          <p:cNvSpPr/>
          <p:nvPr/>
        </p:nvSpPr>
        <p:spPr>
          <a:xfrm>
            <a:off x="3218688" y="1143000"/>
            <a:ext cx="2651760" cy="315468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 name="Número"/>
          <p:cNvSpPr/>
          <p:nvPr/>
        </p:nvSpPr>
        <p:spPr>
          <a:xfrm>
            <a:off x="3355848" y="1261872"/>
            <a:ext cx="384048" cy="384048"/>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1200" b="1" i="0">
                <a:solidFill>
                  <a:srgbClr val="FFFFFF"/>
                </a:solidFill>
                <a:latin typeface="Golos Text"/>
              </a:rPr>
              <a:t>02</a:t>
            </a:r>
          </a:p>
        </p:txBody>
      </p:sp>
      <p:sp>
        <p:nvSpPr>
          <p:cNvPr id="10" name="TextBox 9"/>
          <p:cNvSpPr txBox="1"/>
          <p:nvPr/>
        </p:nvSpPr>
        <p:spPr>
          <a:xfrm>
            <a:off x="3840480" y="1216152"/>
            <a:ext cx="1920239" cy="475488"/>
          </a:xfrm>
          <a:prstGeom prst="rect">
            <a:avLst/>
          </a:prstGeom>
          <a:noFill/>
        </p:spPr>
        <p:txBody>
          <a:bodyPr wrap="square" lIns="0" tIns="0" rIns="0" bIns="0" anchor="ctr">
            <a:noAutofit/>
          </a:bodyPr>
          <a:lstStyle/>
          <a:p>
            <a:pPr algn="l"/>
            <a:r>
              <a:rPr lang="es-CO" sz="1250" b="1" i="0">
                <a:solidFill>
                  <a:srgbClr val="262626"/>
                </a:solidFill>
                <a:latin typeface="Calibri"/>
              </a:rPr>
              <a:t>El límite de composición</a:t>
            </a:r>
          </a:p>
        </p:txBody>
      </p:sp>
      <p:sp>
        <p:nvSpPr>
          <p:cNvPr id="11" name="TextBox 10"/>
          <p:cNvSpPr txBox="1"/>
          <p:nvPr/>
        </p:nvSpPr>
        <p:spPr>
          <a:xfrm>
            <a:off x="3355848" y="3429000"/>
            <a:ext cx="2377440" cy="822960"/>
          </a:xfrm>
          <a:prstGeom prst="rect">
            <a:avLst/>
          </a:prstGeom>
          <a:noFill/>
        </p:spPr>
        <p:txBody>
          <a:bodyPr wrap="square" lIns="0" tIns="0" rIns="0" bIns="0" anchor="t">
            <a:noAutofit/>
          </a:bodyPr>
          <a:lstStyle/>
          <a:p>
            <a:pPr algn="l"/>
            <a:r>
              <a:rPr lang="es-CO" sz="1100" b="0" i="0">
                <a:solidFill>
                  <a:srgbClr val="262626"/>
                </a:solidFill>
                <a:latin typeface="Calibri"/>
              </a:rPr>
              <a:t>El presupuesto ε se agota: </a:t>
            </a:r>
            <a:r>
              <a:rPr lang="es-CO" sz="1100" b="1" i="0">
                <a:solidFill>
                  <a:srgbClr val="262626"/>
                </a:solidFill>
                <a:latin typeface="Calibri"/>
              </a:rPr>
              <a:t>no se pueden hacer preguntas infinitas.</a:t>
            </a:r>
            <a:r>
              <a:rPr lang="es-CO" sz="1100" b="0" i="0">
                <a:solidFill>
                  <a:srgbClr val="262626"/>
                </a:solidFill>
                <a:latin typeface="Calibri"/>
              </a:rPr>
              <a:t> Se requiere composición avanzada (advanced composition).</a:t>
            </a:r>
          </a:p>
        </p:txBody>
      </p:sp>
      <p:sp>
        <p:nvSpPr>
          <p:cNvPr id="12" name="Columna 3"/>
          <p:cNvSpPr/>
          <p:nvPr/>
        </p:nvSpPr>
        <p:spPr>
          <a:xfrm>
            <a:off x="6025896" y="1143000"/>
            <a:ext cx="2651760" cy="3154680"/>
          </a:xfrm>
          <a:prstGeom prst="rect">
            <a:avLst/>
          </a:prstGeom>
          <a:solidFill>
            <a:srgbClr val="EFEFE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 name="Número"/>
          <p:cNvSpPr/>
          <p:nvPr/>
        </p:nvSpPr>
        <p:spPr>
          <a:xfrm>
            <a:off x="6163056" y="1261872"/>
            <a:ext cx="384048" cy="384048"/>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1200" b="1" i="0">
                <a:solidFill>
                  <a:srgbClr val="FFFFFF"/>
                </a:solidFill>
                <a:latin typeface="Golos Text"/>
              </a:rPr>
              <a:t>03</a:t>
            </a:r>
          </a:p>
        </p:txBody>
      </p:sp>
      <p:sp>
        <p:nvSpPr>
          <p:cNvPr id="14" name="TextBox 13"/>
          <p:cNvSpPr txBox="1"/>
          <p:nvPr/>
        </p:nvSpPr>
        <p:spPr>
          <a:xfrm>
            <a:off x="6647688" y="1216152"/>
            <a:ext cx="1920239" cy="475488"/>
          </a:xfrm>
          <a:prstGeom prst="rect">
            <a:avLst/>
          </a:prstGeom>
          <a:noFill/>
        </p:spPr>
        <p:txBody>
          <a:bodyPr wrap="square" lIns="0" tIns="0" rIns="0" bIns="0" anchor="ctr">
            <a:noAutofit/>
          </a:bodyPr>
          <a:lstStyle/>
          <a:p>
            <a:pPr algn="l"/>
            <a:r>
              <a:rPr lang="es-CO" sz="1250" b="1" i="0">
                <a:solidFill>
                  <a:srgbClr val="262626"/>
                </a:solidFill>
                <a:latin typeface="Calibri"/>
              </a:rPr>
              <a:t>Límites computacionales</a:t>
            </a:r>
          </a:p>
        </p:txBody>
      </p:sp>
      <p:sp>
        <p:nvSpPr>
          <p:cNvPr id="15" name="TextBox 14"/>
          <p:cNvSpPr txBox="1"/>
          <p:nvPr/>
        </p:nvSpPr>
        <p:spPr>
          <a:xfrm>
            <a:off x="6163056" y="3429000"/>
            <a:ext cx="2377440" cy="822960"/>
          </a:xfrm>
          <a:prstGeom prst="rect">
            <a:avLst/>
          </a:prstGeom>
          <a:noFill/>
        </p:spPr>
        <p:txBody>
          <a:bodyPr wrap="square" lIns="0" tIns="0" rIns="0" bIns="0" anchor="t">
            <a:noAutofit/>
          </a:bodyPr>
          <a:lstStyle/>
          <a:p>
            <a:pPr algn="l"/>
            <a:r>
              <a:rPr lang="es-CO" sz="1100" b="0" i="0">
                <a:solidFill>
                  <a:srgbClr val="262626"/>
                </a:solidFill>
                <a:latin typeface="Calibri"/>
              </a:rPr>
              <a:t>Generar ruido puramente aleatorio de punto flotante en hardware real puede crear </a:t>
            </a:r>
            <a:r>
              <a:rPr lang="es-CO" sz="1100" b="1" i="0">
                <a:solidFill>
                  <a:srgbClr val="262626"/>
                </a:solidFill>
                <a:latin typeface="Calibri"/>
              </a:rPr>
              <a:t>vulnerabilidades numéricas.</a:t>
            </a:r>
          </a:p>
        </p:txBody>
      </p:sp>
      <p:graphicFrame>
        <p:nvGraphicFramePr>
          <p:cNvPr id="16" name="Chart 15"/>
          <p:cNvGraphicFramePr>
            <a:graphicFrameLocks noGrp="1"/>
          </p:cNvGraphicFramePr>
          <p:nvPr/>
        </p:nvGraphicFramePr>
        <p:xfrm>
          <a:off x="502920" y="1755648"/>
          <a:ext cx="2468880" cy="1645920"/>
        </p:xfrm>
        <a:graphic>
          <a:graphicData uri="http://schemas.openxmlformats.org/drawingml/2006/chart">
            <c:chart xmlns:c="http://schemas.openxmlformats.org/drawingml/2006/chart" xmlns:r="http://schemas.openxmlformats.org/officeDocument/2006/relationships" r:id="rId2"/>
          </a:graphicData>
        </a:graphic>
      </p:graphicFrame>
      <p:sp>
        <p:nvSpPr>
          <p:cNvPr id="17" name="Batería"/>
          <p:cNvSpPr/>
          <p:nvPr/>
        </p:nvSpPr>
        <p:spPr>
          <a:xfrm>
            <a:off x="3630168" y="2011680"/>
            <a:ext cx="1645920" cy="731520"/>
          </a:xfrm>
          <a:prstGeom prst="roundRect">
            <a:avLst>
              <a:gd name="adj" fmla="val 15000"/>
            </a:avLst>
          </a:prstGeom>
          <a:solidFill>
            <a:srgbClr val="FFFFFF"/>
          </a:solidFill>
          <a:ln w="25400">
            <a:solidFill>
              <a:srgbClr val="40404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Borne"/>
          <p:cNvSpPr/>
          <p:nvPr/>
        </p:nvSpPr>
        <p:spPr>
          <a:xfrm>
            <a:off x="5276088" y="2240280"/>
            <a:ext cx="109728" cy="274320"/>
          </a:xfrm>
          <a:prstGeom prst="rect">
            <a:avLst/>
          </a:prstGeom>
          <a:solidFill>
            <a:srgbClr val="40404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Carga restante"/>
          <p:cNvSpPr/>
          <p:nvPr/>
        </p:nvSpPr>
        <p:spPr>
          <a:xfrm>
            <a:off x="3721608" y="2103120"/>
            <a:ext cx="292608" cy="548640"/>
          </a:xfrm>
          <a:prstGeom prst="rect">
            <a:avLst/>
          </a:prstGeom>
          <a:solidFill>
            <a:srgbClr val="B033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Carga consumida"/>
          <p:cNvSpPr/>
          <p:nvPr/>
        </p:nvSpPr>
        <p:spPr>
          <a:xfrm>
            <a:off x="4069080" y="2103120"/>
            <a:ext cx="237744" cy="548640"/>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Carga consumida"/>
          <p:cNvSpPr/>
          <p:nvPr/>
        </p:nvSpPr>
        <p:spPr>
          <a:xfrm>
            <a:off x="4361688" y="2103120"/>
            <a:ext cx="237744" cy="548640"/>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Carga consumida"/>
          <p:cNvSpPr/>
          <p:nvPr/>
        </p:nvSpPr>
        <p:spPr>
          <a:xfrm>
            <a:off x="4654296" y="2103120"/>
            <a:ext cx="237744" cy="548640"/>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Carga consumida"/>
          <p:cNvSpPr/>
          <p:nvPr/>
        </p:nvSpPr>
        <p:spPr>
          <a:xfrm>
            <a:off x="4946904" y="2103120"/>
            <a:ext cx="237744" cy="548640"/>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TextBox 23"/>
          <p:cNvSpPr txBox="1"/>
          <p:nvPr/>
        </p:nvSpPr>
        <p:spPr>
          <a:xfrm>
            <a:off x="3355848" y="2834640"/>
            <a:ext cx="2377440" cy="411480"/>
          </a:xfrm>
          <a:prstGeom prst="rect">
            <a:avLst/>
          </a:prstGeom>
          <a:noFill/>
        </p:spPr>
        <p:txBody>
          <a:bodyPr wrap="square" lIns="0" tIns="0" rIns="0" bIns="0" anchor="t">
            <a:noAutofit/>
          </a:bodyPr>
          <a:lstStyle/>
          <a:p>
            <a:pPr algn="ctr"/>
            <a:r>
              <a:rPr lang="es-CO" sz="1100" b="1" i="0">
                <a:solidFill>
                  <a:srgbClr val="B0332B"/>
                </a:solidFill>
                <a:latin typeface="Calibri"/>
              </a:rPr>
              <a:t>ε restante: 15%</a:t>
            </a:r>
          </a:p>
          <a:p>
            <a:pPr algn="ctr"/>
            <a:r>
              <a:rPr lang="es-CO" sz="950" b="0" i="0">
                <a:solidFill>
                  <a:srgbClr val="5F6160"/>
                </a:solidFill>
                <a:latin typeface="Calibri"/>
              </a:rPr>
              <a:t>consulta 1 · 2 · 3 · … · n</a:t>
            </a:r>
          </a:p>
        </p:txBody>
      </p:sp>
      <p:sp>
        <p:nvSpPr>
          <p:cNvPr id="25" name="Punto flotante"/>
          <p:cNvSpPr/>
          <p:nvPr/>
        </p:nvSpPr>
        <p:spPr>
          <a:xfrm>
            <a:off x="6163056" y="1810512"/>
            <a:ext cx="2377440" cy="1481328"/>
          </a:xfrm>
          <a:prstGeom prst="roundRect">
            <a:avLst>
              <a:gd name="adj" fmla="val 5000"/>
            </a:avLst>
          </a:prstGeom>
          <a:solidFill>
            <a:srgbClr val="2B2B2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Números"/>
          <p:cNvSpPr txBox="1"/>
          <p:nvPr/>
        </p:nvSpPr>
        <p:spPr>
          <a:xfrm>
            <a:off x="6300216" y="1901952"/>
            <a:ext cx="2103120" cy="1325880"/>
          </a:xfrm>
          <a:prstGeom prst="rect">
            <a:avLst/>
          </a:prstGeom>
          <a:noFill/>
        </p:spPr>
        <p:txBody>
          <a:bodyPr wrap="square" lIns="0" tIns="0" rIns="0" bIns="0">
            <a:spAutoFit/>
          </a:bodyPr>
          <a:lstStyle/>
          <a:p>
            <a:pPr>
              <a:lnSpc>
                <a:spcPct val="110000"/>
              </a:lnSpc>
            </a:pPr>
            <a:r>
              <a:rPr sz="1000" b="0">
                <a:solidFill>
                  <a:srgbClr val="E6E6E6"/>
                </a:solidFill>
                <a:latin typeface="Courier New"/>
              </a:rPr>
              <a:t>3.1415926535  -0.002345</a:t>
            </a:r>
          </a:p>
          <a:p>
            <a:pPr>
              <a:lnSpc>
                <a:spcPct val="110000"/>
              </a:lnSpc>
            </a:pPr>
            <a:r>
              <a:rPr sz="1000" b="0">
                <a:solidFill>
                  <a:srgbClr val="E6E6E6"/>
                </a:solidFill>
                <a:latin typeface="Courier New"/>
              </a:rPr>
              <a:t>-0.002345     1.23e-10</a:t>
            </a:r>
          </a:p>
          <a:p>
            <a:pPr>
              <a:lnSpc>
                <a:spcPct val="110000"/>
              </a:lnSpc>
            </a:pPr>
            <a:r>
              <a:rPr sz="1000" b="0">
                <a:solidFill>
                  <a:srgbClr val="E6E6E6"/>
                </a:solidFill>
                <a:latin typeface="Courier New"/>
              </a:rPr>
              <a:t>1.23e-10      3.1415926535</a:t>
            </a:r>
          </a:p>
          <a:p>
            <a:pPr>
              <a:lnSpc>
                <a:spcPct val="110000"/>
              </a:lnSpc>
            </a:pPr>
            <a:r>
              <a:rPr sz="1000" b="0">
                <a:solidFill>
                  <a:srgbClr val="9E9E9E"/>
                </a:solidFill>
                <a:latin typeface="Courier New"/>
              </a:rPr>
              <a:t>0.1 + 0.2 =</a:t>
            </a:r>
          </a:p>
          <a:p>
            <a:pPr>
              <a:lnSpc>
                <a:spcPct val="110000"/>
              </a:lnSpc>
            </a:pPr>
            <a:r>
              <a:rPr sz="1000" b="1">
                <a:solidFill>
                  <a:srgbClr val="F2B8B3"/>
                </a:solidFill>
                <a:latin typeface="Courier New"/>
              </a:rPr>
              <a:t>0.30000000000000004</a:t>
            </a:r>
          </a:p>
          <a:p>
            <a:pPr>
              <a:lnSpc>
                <a:spcPct val="110000"/>
              </a:lnSpc>
            </a:pPr>
            <a:r>
              <a:rPr sz="1000" b="0">
                <a:solidFill>
                  <a:srgbClr val="9E9E9E"/>
                </a:solidFill>
                <a:latin typeface="Courier New"/>
              </a:rPr>
              <a:t># redondeo ≠ ruido ideal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0" y="45720"/>
            <a:ext cx="4434840" cy="530352"/>
          </a:xfrm>
        </p:spPr>
        <p:txBody>
          <a:bodyPr wrap="square" lIns="45720" rIns="45720" anchor="ctr"/>
          <a:lstStyle/>
          <a:p>
            <a:pPr algn="r"/>
            <a:r>
              <a:rPr lang="es-CO" sz="2800" b="0" i="0">
                <a:solidFill>
                  <a:srgbClr val="5F6160"/>
                </a:solidFill>
                <a:latin typeface="Golos Text"/>
              </a:rPr>
              <a:t>Debate abierto</a:t>
            </a:r>
          </a:p>
        </p:txBody>
      </p:sp>
      <p:sp>
        <p:nvSpPr>
          <p:cNvPr id="3" name="Subtítulo"/>
          <p:cNvSpPr txBox="1"/>
          <p:nvPr/>
        </p:nvSpPr>
        <p:spPr>
          <a:xfrm>
            <a:off x="1051560" y="658368"/>
            <a:ext cx="3657600" cy="329184"/>
          </a:xfrm>
          <a:prstGeom prst="rect">
            <a:avLst/>
          </a:prstGeom>
          <a:noFill/>
        </p:spPr>
        <p:txBody>
          <a:bodyPr wrap="square" lIns="0" tIns="0" rIns="0" bIns="0" anchor="t">
            <a:noAutofit/>
          </a:bodyPr>
          <a:lstStyle/>
          <a:p>
            <a:pPr algn="l"/>
            <a:r>
              <a:rPr lang="es-CO" sz="1400" b="0" i="1">
                <a:solidFill>
                  <a:srgbClr val="5F6160"/>
                </a:solidFill>
                <a:latin typeface="Calibri"/>
              </a:rPr>
              <a:t>Diseñando sistemas en el mundo real</a:t>
            </a:r>
          </a:p>
        </p:txBody>
      </p:sp>
      <p:sp>
        <p:nvSpPr>
          <p:cNvPr id="4" name="Pregunta 01"/>
          <p:cNvSpPr/>
          <p:nvPr/>
        </p:nvSpPr>
        <p:spPr>
          <a:xfrm>
            <a:off x="1051560" y="1143000"/>
            <a:ext cx="3520440" cy="3063240"/>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Número"/>
          <p:cNvSpPr/>
          <p:nvPr/>
        </p:nvSpPr>
        <p:spPr>
          <a:xfrm>
            <a:off x="1051560" y="1143000"/>
            <a:ext cx="731520" cy="731520"/>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2400" b="0" i="0">
                <a:solidFill>
                  <a:srgbClr val="262626"/>
                </a:solidFill>
                <a:latin typeface="Golos Text"/>
              </a:rPr>
              <a:t>01</a:t>
            </a:r>
          </a:p>
        </p:txBody>
      </p:sp>
      <p:sp>
        <p:nvSpPr>
          <p:cNvPr id="6" name="TextBox 5"/>
          <p:cNvSpPr txBox="1"/>
          <p:nvPr/>
        </p:nvSpPr>
        <p:spPr>
          <a:xfrm>
            <a:off x="1920239" y="1188720"/>
            <a:ext cx="2560320" cy="640080"/>
          </a:xfrm>
          <a:prstGeom prst="rect">
            <a:avLst/>
          </a:prstGeom>
          <a:noFill/>
        </p:spPr>
        <p:txBody>
          <a:bodyPr wrap="square" lIns="0" tIns="0" rIns="0" bIns="0" anchor="ctr">
            <a:noAutofit/>
          </a:bodyPr>
          <a:lstStyle/>
          <a:p>
            <a:pPr algn="l"/>
            <a:r>
              <a:rPr lang="es-CO" sz="1000" b="0" i="0">
                <a:solidFill>
                  <a:srgbClr val="5F6160"/>
                </a:solidFill>
                <a:latin typeface="Calibri"/>
              </a:rPr>
              <a:t>Pregunta 1</a:t>
            </a:r>
          </a:p>
          <a:p>
            <a:pPr algn="l"/>
            <a:r>
              <a:rPr lang="es-CO" sz="1400" b="1" i="0">
                <a:solidFill>
                  <a:srgbClr val="262626"/>
                </a:solidFill>
                <a:latin typeface="Calibri"/>
              </a:rPr>
              <a:t>El dilema del post-procesamiento</a:t>
            </a:r>
          </a:p>
        </p:txBody>
      </p:sp>
      <p:sp>
        <p:nvSpPr>
          <p:cNvPr id="7" name="TextBox 6"/>
          <p:cNvSpPr txBox="1"/>
          <p:nvPr/>
        </p:nvSpPr>
        <p:spPr>
          <a:xfrm>
            <a:off x="1252728" y="2103120"/>
            <a:ext cx="3127248" cy="2011680"/>
          </a:xfrm>
          <a:prstGeom prst="rect">
            <a:avLst/>
          </a:prstGeom>
          <a:noFill/>
        </p:spPr>
        <p:txBody>
          <a:bodyPr wrap="square" lIns="0" tIns="0" rIns="0" bIns="0" anchor="t">
            <a:noAutofit/>
          </a:bodyPr>
          <a:lstStyle/>
          <a:p>
            <a:pPr algn="l">
              <a:lnSpc>
                <a:spcPct val="110000"/>
              </a:lnSpc>
            </a:pPr>
            <a:r>
              <a:rPr lang="es-CO" sz="1350" b="0" i="0">
                <a:solidFill>
                  <a:srgbClr val="262626"/>
                </a:solidFill>
                <a:latin typeface="Calibri"/>
              </a:rPr>
              <a:t>En nuestro ataque fallido, el sistema devolvió </a:t>
            </a:r>
            <a:r>
              <a:rPr lang="es-CO" sz="1350" b="1" i="0">
                <a:solidFill>
                  <a:srgbClr val="262626"/>
                </a:solidFill>
                <a:latin typeface="Calibri"/>
              </a:rPr>
              <a:t>“−7.42 personas”</a:t>
            </a:r>
            <a:r>
              <a:rPr lang="es-CO" sz="1350" b="0" i="0">
                <a:solidFill>
                  <a:srgbClr val="262626"/>
                </a:solidFill>
                <a:latin typeface="Calibri"/>
              </a:rPr>
              <a:t>. Si forzamos a que el sistema devuelva “0” porque un conteo negativo es ilógico, </a:t>
            </a:r>
            <a:r>
              <a:rPr lang="es-CO" sz="1350" b="1" i="0">
                <a:solidFill>
                  <a:srgbClr val="262626"/>
                </a:solidFill>
                <a:latin typeface="Calibri"/>
              </a:rPr>
              <a:t>¿cómo afecta eso la garantía de privacidad o la utilidad para el analista?</a:t>
            </a:r>
          </a:p>
        </p:txBody>
      </p:sp>
      <p:sp>
        <p:nvSpPr>
          <p:cNvPr id="8" name="Pregunta 02"/>
          <p:cNvSpPr/>
          <p:nvPr/>
        </p:nvSpPr>
        <p:spPr>
          <a:xfrm>
            <a:off x="4709160" y="1143000"/>
            <a:ext cx="3520440" cy="3063240"/>
          </a:xfrm>
          <a:prstGeom prst="rect">
            <a:avLst/>
          </a:prstGeom>
          <a:solidFill>
            <a:srgbClr val="FFFFFF"/>
          </a:solidFill>
          <a:ln w="9525">
            <a:solidFill>
              <a:srgbClr val="DDDDD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 name="Número"/>
          <p:cNvSpPr/>
          <p:nvPr/>
        </p:nvSpPr>
        <p:spPr>
          <a:xfrm>
            <a:off x="4709160" y="1143000"/>
            <a:ext cx="731520" cy="731520"/>
          </a:xfrm>
          <a:prstGeom prst="rect">
            <a:avLst/>
          </a:prstGeom>
          <a:solidFill>
            <a:srgbClr val="DDDDDD"/>
          </a:solidFill>
          <a:ln>
            <a:noFill/>
          </a:ln>
          <a:effectLst/>
        </p:spPr>
        <p:style>
          <a:lnRef idx="1">
            <a:schemeClr val="accent1"/>
          </a:lnRef>
          <a:fillRef idx="3">
            <a:schemeClr val="accent1"/>
          </a:fillRef>
          <a:effectRef idx="0">
            <a:schemeClr val="accent1"/>
          </a:effectRef>
          <a:fontRef idx="minor">
            <a:schemeClr val="lt1"/>
          </a:fontRef>
        </p:style>
        <p:txBody>
          <a:bodyPr wrap="square" lIns="0" tIns="0" rIns="0" bIns="0" rtlCol="0" anchor="ctr"/>
          <a:lstStyle/>
          <a:p>
            <a:pPr algn="ctr"/>
            <a:r>
              <a:rPr lang="es-CO" sz="2400" b="0" i="0">
                <a:solidFill>
                  <a:srgbClr val="262626"/>
                </a:solidFill>
                <a:latin typeface="Golos Text"/>
              </a:rPr>
              <a:t>02</a:t>
            </a:r>
          </a:p>
        </p:txBody>
      </p:sp>
      <p:sp>
        <p:nvSpPr>
          <p:cNvPr id="10" name="TextBox 9"/>
          <p:cNvSpPr txBox="1"/>
          <p:nvPr/>
        </p:nvSpPr>
        <p:spPr>
          <a:xfrm>
            <a:off x="5577840" y="1188720"/>
            <a:ext cx="2560320" cy="640080"/>
          </a:xfrm>
          <a:prstGeom prst="rect">
            <a:avLst/>
          </a:prstGeom>
          <a:noFill/>
        </p:spPr>
        <p:txBody>
          <a:bodyPr wrap="square" lIns="0" tIns="0" rIns="0" bIns="0" anchor="ctr">
            <a:noAutofit/>
          </a:bodyPr>
          <a:lstStyle/>
          <a:p>
            <a:pPr algn="l"/>
            <a:r>
              <a:rPr lang="es-CO" sz="1000" b="0" i="0">
                <a:solidFill>
                  <a:srgbClr val="5F6160"/>
                </a:solidFill>
                <a:latin typeface="Calibri"/>
              </a:rPr>
              <a:t>Pregunta 2</a:t>
            </a:r>
          </a:p>
          <a:p>
            <a:pPr algn="l"/>
            <a:r>
              <a:rPr lang="es-CO" sz="1400" b="1" i="0">
                <a:solidFill>
                  <a:srgbClr val="262626"/>
                </a:solidFill>
                <a:latin typeface="Calibri"/>
              </a:rPr>
              <a:t>La gobernanza de ε</a:t>
            </a:r>
          </a:p>
        </p:txBody>
      </p:sp>
      <p:sp>
        <p:nvSpPr>
          <p:cNvPr id="11" name="TextBox 10"/>
          <p:cNvSpPr txBox="1"/>
          <p:nvPr/>
        </p:nvSpPr>
        <p:spPr>
          <a:xfrm>
            <a:off x="4910328" y="2103120"/>
            <a:ext cx="3127248" cy="2011680"/>
          </a:xfrm>
          <a:prstGeom prst="rect">
            <a:avLst/>
          </a:prstGeom>
          <a:noFill/>
        </p:spPr>
        <p:txBody>
          <a:bodyPr wrap="square" lIns="0" tIns="0" rIns="0" bIns="0" anchor="t">
            <a:noAutofit/>
          </a:bodyPr>
          <a:lstStyle/>
          <a:p>
            <a:pPr algn="l">
              <a:lnSpc>
                <a:spcPct val="110000"/>
              </a:lnSpc>
            </a:pPr>
            <a:r>
              <a:rPr lang="es-CO" sz="1350" b="0" i="0">
                <a:solidFill>
                  <a:srgbClr val="262626"/>
                </a:solidFill>
                <a:latin typeface="Calibri"/>
              </a:rPr>
              <a:t>ε es un deslizador que intercambia directamente utilidad por privacidad. En un despliegue real (como el censo o en clínicas), </a:t>
            </a:r>
            <a:r>
              <a:rPr lang="es-CO" sz="1350" b="1" i="0">
                <a:solidFill>
                  <a:srgbClr val="262626"/>
                </a:solidFill>
                <a:latin typeface="Calibri"/>
              </a:rPr>
              <a:t>¿quién debería tener el poder de definir este valor?</a:t>
            </a:r>
            <a:r>
              <a:rPr lang="es-CO" sz="1350" b="0" i="0">
                <a:solidFill>
                  <a:srgbClr val="262626"/>
                </a:solidFill>
                <a:latin typeface="Calibri"/>
              </a:rPr>
              <a:t> ¿Los ingenieros, un comité de ética o los propios usuarios?</a:t>
            </a:r>
          </a:p>
        </p:txBody>
      </p:sp>
      <p:sp>
        <p:nvSpPr>
          <p:cNvPr id="12" name="TextBox 11"/>
          <p:cNvSpPr txBox="1"/>
          <p:nvPr/>
        </p:nvSpPr>
        <p:spPr>
          <a:xfrm>
            <a:off x="4343400" y="4544568"/>
            <a:ext cx="3931920" cy="274320"/>
          </a:xfrm>
          <a:prstGeom prst="rect">
            <a:avLst/>
          </a:prstGeom>
          <a:noFill/>
        </p:spPr>
        <p:txBody>
          <a:bodyPr wrap="square" lIns="0" tIns="0" rIns="0" bIns="0" anchor="ctr">
            <a:noAutofit/>
          </a:bodyPr>
          <a:lstStyle/>
          <a:p>
            <a:pPr algn="r"/>
            <a:r>
              <a:rPr lang="es-CO" sz="1000" b="0" i="1">
                <a:solidFill>
                  <a:srgbClr val="5F6160"/>
                </a:solidFill>
                <a:latin typeface="Calibri"/>
              </a:rPr>
              <a:t>Privacidad diferencial: programando la incertidumbre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12" name="Google Shape;412;p51"/>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Kahoot! </a:t>
            </a:r>
            <a:endParaRPr/>
          </a:p>
        </p:txBody>
      </p:sp>
      <p:pic>
        <p:nvPicPr>
          <p:cNvPr id="2" name="Imagen 1" descr="16 Educational Kahoot Memes That'll Make Any Student Giddy - Memebase -  Funny Memes">
            <a:extLst>
              <a:ext uri="{FF2B5EF4-FFF2-40B4-BE49-F238E27FC236}">
                <a16:creationId xmlns:a16="http://schemas.microsoft.com/office/drawing/2014/main" id="{8B4626AF-E360-ADB2-D8C1-059406A1F836}"/>
              </a:ext>
            </a:extLst>
          </p:cNvPr>
          <p:cNvPicPr>
            <a:picLocks noChangeAspect="1"/>
          </p:cNvPicPr>
          <p:nvPr/>
        </p:nvPicPr>
        <p:blipFill>
          <a:blip r:embed="rId3"/>
          <a:stretch>
            <a:fillRect/>
          </a:stretch>
        </p:blipFill>
        <p:spPr>
          <a:xfrm>
            <a:off x="343527" y="1620338"/>
            <a:ext cx="2379621" cy="2151098"/>
          </a:xfrm>
          <a:prstGeom prst="rect">
            <a:avLst/>
          </a:prstGeom>
        </p:spPr>
      </p:pic>
      <p:pic>
        <p:nvPicPr>
          <p:cNvPr id="15" name="Imagen 14" descr="Best Funny kahoot Memes - 9GAG">
            <a:extLst>
              <a:ext uri="{FF2B5EF4-FFF2-40B4-BE49-F238E27FC236}">
                <a16:creationId xmlns:a16="http://schemas.microsoft.com/office/drawing/2014/main" id="{8049CB56-72E3-185C-CD35-BCFED30E3429}"/>
              </a:ext>
            </a:extLst>
          </p:cNvPr>
          <p:cNvPicPr>
            <a:picLocks noChangeAspect="1"/>
          </p:cNvPicPr>
          <p:nvPr/>
        </p:nvPicPr>
        <p:blipFill>
          <a:blip r:embed="rId4"/>
          <a:stretch>
            <a:fillRect/>
          </a:stretch>
        </p:blipFill>
        <p:spPr>
          <a:xfrm>
            <a:off x="6121737" y="1146946"/>
            <a:ext cx="2730874" cy="2849608"/>
          </a:xfrm>
          <a:prstGeom prst="rect">
            <a:avLst/>
          </a:prstGeom>
        </p:spPr>
      </p:pic>
      <p:sp>
        <p:nvSpPr>
          <p:cNvPr id="16" name="Rectángulo 15">
            <a:extLst>
              <a:ext uri="{FF2B5EF4-FFF2-40B4-BE49-F238E27FC236}">
                <a16:creationId xmlns:a16="http://schemas.microsoft.com/office/drawing/2014/main" id="{FFB2BEF5-CE77-A7C6-9739-D5F412D32DB2}"/>
              </a:ext>
            </a:extLst>
          </p:cNvPr>
          <p:cNvSpPr/>
          <p:nvPr/>
        </p:nvSpPr>
        <p:spPr>
          <a:xfrm>
            <a:off x="3052011" y="1235242"/>
            <a:ext cx="2887578" cy="2849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0424DDC3-8818-3D13-9E5B-00E8955C18B3}"/>
              </a:ext>
            </a:extLst>
          </p:cNvPr>
          <p:cNvPicPr>
            <a:picLocks noChangeAspect="1"/>
          </p:cNvPicPr>
          <p:nvPr/>
        </p:nvPicPr>
        <p:blipFill>
          <a:blip r:embed="rId5"/>
          <a:srcRect l="39896" r="-2392"/>
          <a:stretch>
            <a:fillRect/>
          </a:stretch>
        </p:blipFill>
        <p:spPr>
          <a:xfrm>
            <a:off x="2947712" y="1979942"/>
            <a:ext cx="3248526" cy="931505"/>
          </a:xfrm>
          <a:prstGeom prst="rect">
            <a:avLst/>
          </a:prstGeom>
        </p:spPr>
      </p:pic>
    </p:spTree>
  </p:cSld>
  <p:clrMapOvr>
    <a:masterClrMapping/>
  </p:clrMapOvr>
</p:sld>
</file>

<file path=ppt/theme/theme1.xml><?xml version="1.0" encoding="utf-8"?>
<a:theme xmlns:a="http://schemas.openxmlformats.org/drawingml/2006/main" name="Formulating a Research Problem for University Students by Slidesgo">
  <a:themeElements>
    <a:clrScheme name="Simple Light">
      <a:dk1>
        <a:srgbClr val="0A0A0A"/>
      </a:dk1>
      <a:lt1>
        <a:srgbClr val="F9F9F9"/>
      </a:lt1>
      <a:dk2>
        <a:srgbClr val="DDDDDD"/>
      </a:dk2>
      <a:lt2>
        <a:srgbClr val="B3B4B3"/>
      </a:lt2>
      <a:accent1>
        <a:srgbClr val="878887"/>
      </a:accent1>
      <a:accent2>
        <a:srgbClr val="5F6160"/>
      </a:accent2>
      <a:accent3>
        <a:srgbClr val="FFFFFF"/>
      </a:accent3>
      <a:accent4>
        <a:srgbClr val="FFFFFF"/>
      </a:accent4>
      <a:accent5>
        <a:srgbClr val="FFFFFF"/>
      </a:accent5>
      <a:accent6>
        <a:srgbClr val="FFFFFF"/>
      </a:accent6>
      <a:hlink>
        <a:srgbClr val="0A0A0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36</Slides>
  <Notes>13</Notes>
  <HiddenSlides>1</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Formulating a Research Problem for University Students by Slidesgo</vt:lpstr>
      <vt:lpstr>Privacidad  diferencial:</vt:lpstr>
      <vt:lpstr>Tabla de Contenido</vt:lpstr>
      <vt:lpstr>Motivación</vt:lpstr>
      <vt:lpstr>Conceptos Claves</vt:lpstr>
      <vt:lpstr>De-identification</vt:lpstr>
      <vt:lpstr>De-identificación</vt:lpstr>
      <vt:lpstr>Y si queremos saber cuanto gana alguien que conocemos?...</vt:lpstr>
      <vt:lpstr>Efectividad de la identificación</vt:lpstr>
      <vt:lpstr>Ataques de vinculación (Linkage attaks)</vt:lpstr>
      <vt:lpstr>Efectividad de la identificación</vt:lpstr>
      <vt:lpstr>Agregación</vt:lpstr>
      <vt:lpstr>Ataques diferenciados</vt:lpstr>
      <vt:lpstr>K-Anonimidad</vt:lpstr>
      <vt:lpstr>K-Anonimidad</vt:lpstr>
      <vt:lpstr>Verificar la k-anonimidad</vt:lpstr>
      <vt:lpstr>Generalización y sus límites</vt:lpstr>
      <vt:lpstr>PowerPoint Presentation</vt:lpstr>
      <vt:lpstr>PowerPoint Presentation</vt:lpstr>
      <vt:lpstr>PowerPoint Presentation</vt:lpstr>
      <vt:lpstr>PowerPoint Presentation</vt:lpstr>
      <vt:lpstr>El ataque de homogeneidad</vt:lpstr>
      <vt:lpstr>Differential Privacy </vt:lpstr>
      <vt:lpstr>La ilusión de la anonimización</vt:lpstr>
      <vt:lpstr>Anatomía del fracaso</vt:lpstr>
      <vt:lpstr>El modelo de adyacencia</vt:lpstr>
      <vt:lpstr>La unidad de privacidad</vt:lpstr>
      <vt:lpstr>El presupuesto de privacidad (ε)</vt:lpstr>
      <vt:lpstr>Negación plausible</vt:lpstr>
      <vt:lpstr>La ecuación visual</vt:lpstr>
      <vt:lpstr>Sensibilidad global (Δf)</vt:lpstr>
      <vt:lpstr>El mecanismo de Laplace</vt:lpstr>
      <vt:lpstr>Implementación práctica</vt:lpstr>
      <vt:lpstr>Neutralizando al atacante</vt:lpstr>
      <vt:lpstr>El costo de la privacidad</vt:lpstr>
      <vt:lpstr>Debate abierto</vt:lpstr>
      <vt:lpstr>Kahoot!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Natalia Suescún</dc:creator>
  <cp:revision>1</cp:revision>
  <dcterms:modified xsi:type="dcterms:W3CDTF">2026-09-22T01:31:55Z</dcterms:modified>
</cp:coreProperties>
</file>